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4" r:id="rId2"/>
    <p:sldId id="312" r:id="rId3"/>
    <p:sldId id="313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BDE1"/>
    <a:srgbClr val="FF0000"/>
    <a:srgbClr val="2592BD"/>
    <a:srgbClr val="1B3281"/>
    <a:srgbClr val="0072BC"/>
    <a:srgbClr val="CC66FF"/>
    <a:srgbClr val="0A55A2"/>
    <a:srgbClr val="273478"/>
    <a:srgbClr val="FAE480"/>
    <a:srgbClr val="3750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40" autoAdjust="0"/>
    <p:restoredTop sz="96086" autoAdjust="0"/>
  </p:normalViewPr>
  <p:slideViewPr>
    <p:cSldViewPr snapToGrid="0">
      <p:cViewPr varScale="1">
        <p:scale>
          <a:sx n="112" d="100"/>
          <a:sy n="112" d="100"/>
        </p:scale>
        <p:origin x="5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E48239-3D0C-4BE9-8A8D-734291B08C29}" type="doc">
      <dgm:prSet loTypeId="urn:microsoft.com/office/officeart/2005/8/layout/chevron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FE0ED4C1-76C7-4E58-9375-1031AA122291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2A7A09F6-3D73-4F49-AB66-2D9F03B7A604}" type="parTrans" cxnId="{27C37C6B-9D9A-4BDE-AF4F-6516E5A75AE2}">
      <dgm:prSet/>
      <dgm:spPr/>
      <dgm:t>
        <a:bodyPr/>
        <a:lstStyle/>
        <a:p>
          <a:endParaRPr lang="ru-RU"/>
        </a:p>
      </dgm:t>
    </dgm:pt>
    <dgm:pt modelId="{5A5D61ED-AFEB-4B5B-8233-7208C403AE0E}" type="sibTrans" cxnId="{27C37C6B-9D9A-4BDE-AF4F-6516E5A75AE2}">
      <dgm:prSet/>
      <dgm:spPr/>
      <dgm:t>
        <a:bodyPr/>
        <a:lstStyle/>
        <a:p>
          <a:endParaRPr lang="ru-RU"/>
        </a:p>
      </dgm:t>
    </dgm:pt>
    <dgm:pt modelId="{3F00FDA1-D52F-4DB3-9FBB-BEC9E0682782}">
      <dgm:prSet phldrT="[Текст]"/>
      <dgm:spPr/>
      <dgm:t>
        <a:bodyPr/>
        <a:lstStyle/>
        <a:p>
          <a:r>
            <a:rPr lang="ru-RU" dirty="0"/>
            <a:t>Федеральный закон от 29.12.2012 N 273-ФЗ (ред. от 16.04.2022) "Об образовании в Российской Федерации"</a:t>
          </a:r>
        </a:p>
      </dgm:t>
    </dgm:pt>
    <dgm:pt modelId="{276B18AF-AAF3-4CCD-8439-9838EE6A1750}" type="parTrans" cxnId="{6C8734E0-2ABF-42DD-8742-F78359A9C3DB}">
      <dgm:prSet/>
      <dgm:spPr/>
      <dgm:t>
        <a:bodyPr/>
        <a:lstStyle/>
        <a:p>
          <a:endParaRPr lang="ru-RU"/>
        </a:p>
      </dgm:t>
    </dgm:pt>
    <dgm:pt modelId="{9442B318-05FF-45C8-B766-B160431377E8}" type="sibTrans" cxnId="{6C8734E0-2ABF-42DD-8742-F78359A9C3DB}">
      <dgm:prSet/>
      <dgm:spPr/>
      <dgm:t>
        <a:bodyPr/>
        <a:lstStyle/>
        <a:p>
          <a:endParaRPr lang="ru-RU"/>
        </a:p>
      </dgm:t>
    </dgm:pt>
    <dgm:pt modelId="{3A745732-7949-4E0A-8702-B9EB8055FA8E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538B9335-227C-4A66-AFDF-D545DD1AC704}" type="parTrans" cxnId="{F2AC076B-605E-476E-B9DF-A087051118A2}">
      <dgm:prSet/>
      <dgm:spPr/>
      <dgm:t>
        <a:bodyPr/>
        <a:lstStyle/>
        <a:p>
          <a:endParaRPr lang="ru-RU"/>
        </a:p>
      </dgm:t>
    </dgm:pt>
    <dgm:pt modelId="{2F17C5EA-4E8C-47BB-9676-9CBD06CAD52A}" type="sibTrans" cxnId="{F2AC076B-605E-476E-B9DF-A087051118A2}">
      <dgm:prSet/>
      <dgm:spPr/>
      <dgm:t>
        <a:bodyPr/>
        <a:lstStyle/>
        <a:p>
          <a:endParaRPr lang="ru-RU"/>
        </a:p>
      </dgm:t>
    </dgm:pt>
    <dgm:pt modelId="{8782C298-F68C-4D93-AC56-B0EDA422F768}">
      <dgm:prSet phldrT="[Текст]"/>
      <dgm:spPr/>
      <dgm:t>
        <a:bodyPr/>
        <a:lstStyle/>
        <a:p>
          <a:r>
            <a:rPr lang="ru-RU" dirty="0"/>
            <a:t>Статья 15. Сетевая форма реализации образовательных программ(в ред. Федерального закона от 02.12.2019 N 403-ФЗ)</a:t>
          </a:r>
        </a:p>
      </dgm:t>
    </dgm:pt>
    <dgm:pt modelId="{F0BC56AF-540F-425A-AD06-13570179F0C1}" type="parTrans" cxnId="{4DAC2D45-8510-4D03-838F-4C9375011C0E}">
      <dgm:prSet/>
      <dgm:spPr/>
      <dgm:t>
        <a:bodyPr/>
        <a:lstStyle/>
        <a:p>
          <a:endParaRPr lang="ru-RU"/>
        </a:p>
      </dgm:t>
    </dgm:pt>
    <dgm:pt modelId="{E1737E1A-4351-4563-ADAF-245103E295D5}" type="sibTrans" cxnId="{4DAC2D45-8510-4D03-838F-4C9375011C0E}">
      <dgm:prSet/>
      <dgm:spPr/>
      <dgm:t>
        <a:bodyPr/>
        <a:lstStyle/>
        <a:p>
          <a:endParaRPr lang="ru-RU"/>
        </a:p>
      </dgm:t>
    </dgm:pt>
    <dgm:pt modelId="{8F01CD96-6B89-49A7-B380-E45DAC5BD3F2}">
      <dgm:prSet phldrT="[Текст]"/>
      <dgm:spPr/>
      <dgm:t>
        <a:bodyPr/>
        <a:lstStyle/>
        <a:p>
          <a:r>
            <a:rPr lang="ru-RU" dirty="0"/>
            <a:t>3</a:t>
          </a:r>
        </a:p>
      </dgm:t>
    </dgm:pt>
    <dgm:pt modelId="{C1B2C50C-F056-4077-878F-8E23A741DBFC}" type="parTrans" cxnId="{2EFA796B-5C3A-4FF1-B89B-D84C85556362}">
      <dgm:prSet/>
      <dgm:spPr/>
      <dgm:t>
        <a:bodyPr/>
        <a:lstStyle/>
        <a:p>
          <a:endParaRPr lang="ru-RU"/>
        </a:p>
      </dgm:t>
    </dgm:pt>
    <dgm:pt modelId="{60F17806-4F27-4611-AAAE-3F5698AAE9E9}" type="sibTrans" cxnId="{2EFA796B-5C3A-4FF1-B89B-D84C85556362}">
      <dgm:prSet/>
      <dgm:spPr/>
      <dgm:t>
        <a:bodyPr/>
        <a:lstStyle/>
        <a:p>
          <a:endParaRPr lang="ru-RU"/>
        </a:p>
      </dgm:t>
    </dgm:pt>
    <dgm:pt modelId="{893305B2-3827-4EC6-AF67-300B04E75F2A}">
      <dgm:prSet phldrT="[Текст]"/>
      <dgm:spPr/>
      <dgm:t>
        <a:bodyPr/>
        <a:lstStyle/>
        <a:p>
          <a:r>
            <a:rPr lang="ru-RU" dirty="0"/>
            <a:t>Статья 16. Реализация образовательных программ с применением электронного обучения и дистанционных образовательных технологий</a:t>
          </a:r>
        </a:p>
      </dgm:t>
    </dgm:pt>
    <dgm:pt modelId="{EDAF24F8-7212-4215-AF33-1638BD8D1EFD}" type="parTrans" cxnId="{814A07B6-C443-450C-AF9D-FE1A28A9F20E}">
      <dgm:prSet/>
      <dgm:spPr/>
      <dgm:t>
        <a:bodyPr/>
        <a:lstStyle/>
        <a:p>
          <a:endParaRPr lang="ru-RU"/>
        </a:p>
      </dgm:t>
    </dgm:pt>
    <dgm:pt modelId="{A1FB7E28-52C3-42C8-AAB1-6ADC081CD049}" type="sibTrans" cxnId="{814A07B6-C443-450C-AF9D-FE1A28A9F20E}">
      <dgm:prSet/>
      <dgm:spPr/>
      <dgm:t>
        <a:bodyPr/>
        <a:lstStyle/>
        <a:p>
          <a:endParaRPr lang="ru-RU"/>
        </a:p>
      </dgm:t>
    </dgm:pt>
    <dgm:pt modelId="{9BE2ABDC-8BBC-49FD-B41F-BD75A69B96E1}">
      <dgm:prSet phldrT="[Текст]"/>
      <dgm:spPr/>
      <dgm:t>
        <a:bodyPr/>
        <a:lstStyle/>
        <a:p>
          <a:r>
            <a:rPr lang="ru-RU" dirty="0"/>
            <a:t>4</a:t>
          </a:r>
        </a:p>
      </dgm:t>
    </dgm:pt>
    <dgm:pt modelId="{C178320A-F941-4104-BD39-EB7BCD570682}" type="parTrans" cxnId="{BA123477-B876-4318-AD9D-FC368DA3F4C9}">
      <dgm:prSet/>
      <dgm:spPr/>
      <dgm:t>
        <a:bodyPr/>
        <a:lstStyle/>
        <a:p>
          <a:endParaRPr lang="ru-RU"/>
        </a:p>
      </dgm:t>
    </dgm:pt>
    <dgm:pt modelId="{3E5969E8-77CE-4273-966D-0DDB8D1F04DB}" type="sibTrans" cxnId="{BA123477-B876-4318-AD9D-FC368DA3F4C9}">
      <dgm:prSet/>
      <dgm:spPr/>
      <dgm:t>
        <a:bodyPr/>
        <a:lstStyle/>
        <a:p>
          <a:endParaRPr lang="ru-RU"/>
        </a:p>
      </dgm:t>
    </dgm:pt>
    <dgm:pt modelId="{66BFDC44-E333-4425-B8BA-2C6BFC6B579F}">
      <dgm:prSet/>
      <dgm:spPr/>
      <dgm:t>
        <a:bodyPr/>
        <a:lstStyle/>
        <a:p>
          <a:r>
            <a:rPr lang="ru-RU" dirty="0"/>
            <a:t>Договор о сетевой форме реализации образовательных программ</a:t>
          </a:r>
        </a:p>
      </dgm:t>
    </dgm:pt>
    <dgm:pt modelId="{C6F89B4A-7DC8-46C3-8A18-DD16E97896C1}" type="parTrans" cxnId="{E0FD89F0-A00C-40D1-8835-04C2C27F9CCC}">
      <dgm:prSet/>
      <dgm:spPr/>
      <dgm:t>
        <a:bodyPr/>
        <a:lstStyle/>
        <a:p>
          <a:endParaRPr lang="ru-RU"/>
        </a:p>
      </dgm:t>
    </dgm:pt>
    <dgm:pt modelId="{81300645-C113-4D65-B897-3417A1DFA8E2}" type="sibTrans" cxnId="{E0FD89F0-A00C-40D1-8835-04C2C27F9CCC}">
      <dgm:prSet/>
      <dgm:spPr/>
      <dgm:t>
        <a:bodyPr/>
        <a:lstStyle/>
        <a:p>
          <a:endParaRPr lang="ru-RU"/>
        </a:p>
      </dgm:t>
    </dgm:pt>
    <dgm:pt modelId="{C4550CB0-408C-4A02-95E3-BC5DE6E245F5}" type="pres">
      <dgm:prSet presAssocID="{8BE48239-3D0C-4BE9-8A8D-734291B08C29}" presName="linearFlow" presStyleCnt="0">
        <dgm:presLayoutVars>
          <dgm:dir/>
          <dgm:animLvl val="lvl"/>
          <dgm:resizeHandles val="exact"/>
        </dgm:presLayoutVars>
      </dgm:prSet>
      <dgm:spPr/>
    </dgm:pt>
    <dgm:pt modelId="{D9876D22-9674-440A-9F08-7DF3B4CFFFE9}" type="pres">
      <dgm:prSet presAssocID="{FE0ED4C1-76C7-4E58-9375-1031AA122291}" presName="composite" presStyleCnt="0"/>
      <dgm:spPr/>
    </dgm:pt>
    <dgm:pt modelId="{0C1303DB-483F-48F3-A5C4-0DC47CE34071}" type="pres">
      <dgm:prSet presAssocID="{FE0ED4C1-76C7-4E58-9375-1031AA122291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A19E8E8B-08E4-499D-835D-30CE8796F520}" type="pres">
      <dgm:prSet presAssocID="{FE0ED4C1-76C7-4E58-9375-1031AA122291}" presName="descendantText" presStyleLbl="alignAcc1" presStyleIdx="0" presStyleCnt="4">
        <dgm:presLayoutVars>
          <dgm:bulletEnabled val="1"/>
        </dgm:presLayoutVars>
      </dgm:prSet>
      <dgm:spPr/>
    </dgm:pt>
    <dgm:pt modelId="{A0874604-0A25-44DB-8C3F-13E9249DC0A1}" type="pres">
      <dgm:prSet presAssocID="{5A5D61ED-AFEB-4B5B-8233-7208C403AE0E}" presName="sp" presStyleCnt="0"/>
      <dgm:spPr/>
    </dgm:pt>
    <dgm:pt modelId="{3AB7BFAB-B1A0-419E-B4EA-BB8A1CA7D997}" type="pres">
      <dgm:prSet presAssocID="{3A745732-7949-4E0A-8702-B9EB8055FA8E}" presName="composite" presStyleCnt="0"/>
      <dgm:spPr/>
    </dgm:pt>
    <dgm:pt modelId="{E190F702-02F3-4DC7-822E-C8594F5B700F}" type="pres">
      <dgm:prSet presAssocID="{3A745732-7949-4E0A-8702-B9EB8055FA8E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BC7011BD-C24A-4087-A715-7192E773E7E6}" type="pres">
      <dgm:prSet presAssocID="{3A745732-7949-4E0A-8702-B9EB8055FA8E}" presName="descendantText" presStyleLbl="alignAcc1" presStyleIdx="1" presStyleCnt="4">
        <dgm:presLayoutVars>
          <dgm:bulletEnabled val="1"/>
        </dgm:presLayoutVars>
      </dgm:prSet>
      <dgm:spPr/>
    </dgm:pt>
    <dgm:pt modelId="{3CFDEE0B-71EC-4466-B415-76AC08910752}" type="pres">
      <dgm:prSet presAssocID="{2F17C5EA-4E8C-47BB-9676-9CBD06CAD52A}" presName="sp" presStyleCnt="0"/>
      <dgm:spPr/>
    </dgm:pt>
    <dgm:pt modelId="{B53A6117-F63D-452F-9DC0-88C10613D0B8}" type="pres">
      <dgm:prSet presAssocID="{8F01CD96-6B89-49A7-B380-E45DAC5BD3F2}" presName="composite" presStyleCnt="0"/>
      <dgm:spPr/>
    </dgm:pt>
    <dgm:pt modelId="{FEB3006B-5E22-460A-898E-D84CEC6C929A}" type="pres">
      <dgm:prSet presAssocID="{8F01CD96-6B89-49A7-B380-E45DAC5BD3F2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3D24052F-9D10-4236-958D-56BF9086707E}" type="pres">
      <dgm:prSet presAssocID="{8F01CD96-6B89-49A7-B380-E45DAC5BD3F2}" presName="descendantText" presStyleLbl="alignAcc1" presStyleIdx="2" presStyleCnt="4">
        <dgm:presLayoutVars>
          <dgm:bulletEnabled val="1"/>
        </dgm:presLayoutVars>
      </dgm:prSet>
      <dgm:spPr/>
    </dgm:pt>
    <dgm:pt modelId="{A9EFC712-8CA0-48A8-949F-DEFA0162FB65}" type="pres">
      <dgm:prSet presAssocID="{60F17806-4F27-4611-AAAE-3F5698AAE9E9}" presName="sp" presStyleCnt="0"/>
      <dgm:spPr/>
    </dgm:pt>
    <dgm:pt modelId="{B63401E5-34A0-45FA-9940-22FA7224D4A8}" type="pres">
      <dgm:prSet presAssocID="{9BE2ABDC-8BBC-49FD-B41F-BD75A69B96E1}" presName="composite" presStyleCnt="0"/>
      <dgm:spPr/>
    </dgm:pt>
    <dgm:pt modelId="{0EF18D5B-7908-4E18-8E69-022D59ECD8C6}" type="pres">
      <dgm:prSet presAssocID="{9BE2ABDC-8BBC-49FD-B41F-BD75A69B96E1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0B2480E1-225C-49B7-B021-5D11B5D3F509}" type="pres">
      <dgm:prSet presAssocID="{9BE2ABDC-8BBC-49FD-B41F-BD75A69B96E1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C525DA03-70ED-4B0B-AF84-DDE6C1220EC3}" type="presOf" srcId="{8F01CD96-6B89-49A7-B380-E45DAC5BD3F2}" destId="{FEB3006B-5E22-460A-898E-D84CEC6C929A}" srcOrd="0" destOrd="0" presId="urn:microsoft.com/office/officeart/2005/8/layout/chevron2"/>
    <dgm:cxn modelId="{260A0E0F-29D1-40C1-9FCD-32D46A15A51D}" type="presOf" srcId="{9BE2ABDC-8BBC-49FD-B41F-BD75A69B96E1}" destId="{0EF18D5B-7908-4E18-8E69-022D59ECD8C6}" srcOrd="0" destOrd="0" presId="urn:microsoft.com/office/officeart/2005/8/layout/chevron2"/>
    <dgm:cxn modelId="{4DAC2D45-8510-4D03-838F-4C9375011C0E}" srcId="{3A745732-7949-4E0A-8702-B9EB8055FA8E}" destId="{8782C298-F68C-4D93-AC56-B0EDA422F768}" srcOrd="0" destOrd="0" parTransId="{F0BC56AF-540F-425A-AD06-13570179F0C1}" sibTransId="{E1737E1A-4351-4563-ADAF-245103E295D5}"/>
    <dgm:cxn modelId="{F2AC076B-605E-476E-B9DF-A087051118A2}" srcId="{8BE48239-3D0C-4BE9-8A8D-734291B08C29}" destId="{3A745732-7949-4E0A-8702-B9EB8055FA8E}" srcOrd="1" destOrd="0" parTransId="{538B9335-227C-4A66-AFDF-D545DD1AC704}" sibTransId="{2F17C5EA-4E8C-47BB-9676-9CBD06CAD52A}"/>
    <dgm:cxn modelId="{2EFA796B-5C3A-4FF1-B89B-D84C85556362}" srcId="{8BE48239-3D0C-4BE9-8A8D-734291B08C29}" destId="{8F01CD96-6B89-49A7-B380-E45DAC5BD3F2}" srcOrd="2" destOrd="0" parTransId="{C1B2C50C-F056-4077-878F-8E23A741DBFC}" sibTransId="{60F17806-4F27-4611-AAAE-3F5698AAE9E9}"/>
    <dgm:cxn modelId="{27C37C6B-9D9A-4BDE-AF4F-6516E5A75AE2}" srcId="{8BE48239-3D0C-4BE9-8A8D-734291B08C29}" destId="{FE0ED4C1-76C7-4E58-9375-1031AA122291}" srcOrd="0" destOrd="0" parTransId="{2A7A09F6-3D73-4F49-AB66-2D9F03B7A604}" sibTransId="{5A5D61ED-AFEB-4B5B-8233-7208C403AE0E}"/>
    <dgm:cxn modelId="{8EB1D654-D7FB-40EB-ACF1-29FB2BF12F90}" type="presOf" srcId="{8BE48239-3D0C-4BE9-8A8D-734291B08C29}" destId="{C4550CB0-408C-4A02-95E3-BC5DE6E245F5}" srcOrd="0" destOrd="0" presId="urn:microsoft.com/office/officeart/2005/8/layout/chevron2"/>
    <dgm:cxn modelId="{BA123477-B876-4318-AD9D-FC368DA3F4C9}" srcId="{8BE48239-3D0C-4BE9-8A8D-734291B08C29}" destId="{9BE2ABDC-8BBC-49FD-B41F-BD75A69B96E1}" srcOrd="3" destOrd="0" parTransId="{C178320A-F941-4104-BD39-EB7BCD570682}" sibTransId="{3E5969E8-77CE-4273-966D-0DDB8D1F04DB}"/>
    <dgm:cxn modelId="{BB39EB88-45EA-49F2-8451-3C2C24758DF1}" type="presOf" srcId="{66BFDC44-E333-4425-B8BA-2C6BFC6B579F}" destId="{0B2480E1-225C-49B7-B021-5D11B5D3F509}" srcOrd="0" destOrd="0" presId="urn:microsoft.com/office/officeart/2005/8/layout/chevron2"/>
    <dgm:cxn modelId="{5436F99C-BD8B-484F-832A-1EE1FF28386A}" type="presOf" srcId="{893305B2-3827-4EC6-AF67-300B04E75F2A}" destId="{3D24052F-9D10-4236-958D-56BF9086707E}" srcOrd="0" destOrd="0" presId="urn:microsoft.com/office/officeart/2005/8/layout/chevron2"/>
    <dgm:cxn modelId="{FE49D59D-2734-423A-AD64-9211C22BBF8C}" type="presOf" srcId="{FE0ED4C1-76C7-4E58-9375-1031AA122291}" destId="{0C1303DB-483F-48F3-A5C4-0DC47CE34071}" srcOrd="0" destOrd="0" presId="urn:microsoft.com/office/officeart/2005/8/layout/chevron2"/>
    <dgm:cxn modelId="{814A07B6-C443-450C-AF9D-FE1A28A9F20E}" srcId="{8F01CD96-6B89-49A7-B380-E45DAC5BD3F2}" destId="{893305B2-3827-4EC6-AF67-300B04E75F2A}" srcOrd="0" destOrd="0" parTransId="{EDAF24F8-7212-4215-AF33-1638BD8D1EFD}" sibTransId="{A1FB7E28-52C3-42C8-AAB1-6ADC081CD049}"/>
    <dgm:cxn modelId="{51E3FBBB-84D1-4631-9044-A987361C9624}" type="presOf" srcId="{3F00FDA1-D52F-4DB3-9FBB-BEC9E0682782}" destId="{A19E8E8B-08E4-499D-835D-30CE8796F520}" srcOrd="0" destOrd="0" presId="urn:microsoft.com/office/officeart/2005/8/layout/chevron2"/>
    <dgm:cxn modelId="{6C8734E0-2ABF-42DD-8742-F78359A9C3DB}" srcId="{FE0ED4C1-76C7-4E58-9375-1031AA122291}" destId="{3F00FDA1-D52F-4DB3-9FBB-BEC9E0682782}" srcOrd="0" destOrd="0" parTransId="{276B18AF-AAF3-4CCD-8439-9838EE6A1750}" sibTransId="{9442B318-05FF-45C8-B766-B160431377E8}"/>
    <dgm:cxn modelId="{7C8F58E4-9A0A-449E-9AEF-E68C3B33B724}" type="presOf" srcId="{3A745732-7949-4E0A-8702-B9EB8055FA8E}" destId="{E190F702-02F3-4DC7-822E-C8594F5B700F}" srcOrd="0" destOrd="0" presId="urn:microsoft.com/office/officeart/2005/8/layout/chevron2"/>
    <dgm:cxn modelId="{E0FD89F0-A00C-40D1-8835-04C2C27F9CCC}" srcId="{9BE2ABDC-8BBC-49FD-B41F-BD75A69B96E1}" destId="{66BFDC44-E333-4425-B8BA-2C6BFC6B579F}" srcOrd="0" destOrd="0" parTransId="{C6F89B4A-7DC8-46C3-8A18-DD16E97896C1}" sibTransId="{81300645-C113-4D65-B897-3417A1DFA8E2}"/>
    <dgm:cxn modelId="{98C200F9-76D9-4F96-A6EE-4E4B16AD16BE}" type="presOf" srcId="{8782C298-F68C-4D93-AC56-B0EDA422F768}" destId="{BC7011BD-C24A-4087-A715-7192E773E7E6}" srcOrd="0" destOrd="0" presId="urn:microsoft.com/office/officeart/2005/8/layout/chevron2"/>
    <dgm:cxn modelId="{0E38BA50-F136-44A6-A9DB-B0FD68E8F575}" type="presParOf" srcId="{C4550CB0-408C-4A02-95E3-BC5DE6E245F5}" destId="{D9876D22-9674-440A-9F08-7DF3B4CFFFE9}" srcOrd="0" destOrd="0" presId="urn:microsoft.com/office/officeart/2005/8/layout/chevron2"/>
    <dgm:cxn modelId="{B012EFDA-69E7-4C6F-9F30-9F4D76CC1CE9}" type="presParOf" srcId="{D9876D22-9674-440A-9F08-7DF3B4CFFFE9}" destId="{0C1303DB-483F-48F3-A5C4-0DC47CE34071}" srcOrd="0" destOrd="0" presId="urn:microsoft.com/office/officeart/2005/8/layout/chevron2"/>
    <dgm:cxn modelId="{4F3237F0-DC78-4518-8F5C-64F9A680B95E}" type="presParOf" srcId="{D9876D22-9674-440A-9F08-7DF3B4CFFFE9}" destId="{A19E8E8B-08E4-499D-835D-30CE8796F520}" srcOrd="1" destOrd="0" presId="urn:microsoft.com/office/officeart/2005/8/layout/chevron2"/>
    <dgm:cxn modelId="{441851DD-431B-4AC3-8CFC-6E9884FF34B0}" type="presParOf" srcId="{C4550CB0-408C-4A02-95E3-BC5DE6E245F5}" destId="{A0874604-0A25-44DB-8C3F-13E9249DC0A1}" srcOrd="1" destOrd="0" presId="urn:microsoft.com/office/officeart/2005/8/layout/chevron2"/>
    <dgm:cxn modelId="{DD9C0797-7CCA-4CAE-B5E2-A040F2CCF222}" type="presParOf" srcId="{C4550CB0-408C-4A02-95E3-BC5DE6E245F5}" destId="{3AB7BFAB-B1A0-419E-B4EA-BB8A1CA7D997}" srcOrd="2" destOrd="0" presId="urn:microsoft.com/office/officeart/2005/8/layout/chevron2"/>
    <dgm:cxn modelId="{27AD3366-3989-4870-A6B1-C58CA234C6A2}" type="presParOf" srcId="{3AB7BFAB-B1A0-419E-B4EA-BB8A1CA7D997}" destId="{E190F702-02F3-4DC7-822E-C8594F5B700F}" srcOrd="0" destOrd="0" presId="urn:microsoft.com/office/officeart/2005/8/layout/chevron2"/>
    <dgm:cxn modelId="{5CD8BCD2-4AAB-45B0-A50D-E727916176F9}" type="presParOf" srcId="{3AB7BFAB-B1A0-419E-B4EA-BB8A1CA7D997}" destId="{BC7011BD-C24A-4087-A715-7192E773E7E6}" srcOrd="1" destOrd="0" presId="urn:microsoft.com/office/officeart/2005/8/layout/chevron2"/>
    <dgm:cxn modelId="{20C737D8-6382-48FC-8A5C-50C047C4B6C3}" type="presParOf" srcId="{C4550CB0-408C-4A02-95E3-BC5DE6E245F5}" destId="{3CFDEE0B-71EC-4466-B415-76AC08910752}" srcOrd="3" destOrd="0" presId="urn:microsoft.com/office/officeart/2005/8/layout/chevron2"/>
    <dgm:cxn modelId="{56ED6C25-3804-44C1-BCE8-A1A78CAD3371}" type="presParOf" srcId="{C4550CB0-408C-4A02-95E3-BC5DE6E245F5}" destId="{B53A6117-F63D-452F-9DC0-88C10613D0B8}" srcOrd="4" destOrd="0" presId="urn:microsoft.com/office/officeart/2005/8/layout/chevron2"/>
    <dgm:cxn modelId="{1686EE33-8A5E-4E6E-91F3-71B54AEB18F5}" type="presParOf" srcId="{B53A6117-F63D-452F-9DC0-88C10613D0B8}" destId="{FEB3006B-5E22-460A-898E-D84CEC6C929A}" srcOrd="0" destOrd="0" presId="urn:microsoft.com/office/officeart/2005/8/layout/chevron2"/>
    <dgm:cxn modelId="{05D3F2F6-8729-4F13-9023-62A98FD9DD1F}" type="presParOf" srcId="{B53A6117-F63D-452F-9DC0-88C10613D0B8}" destId="{3D24052F-9D10-4236-958D-56BF9086707E}" srcOrd="1" destOrd="0" presId="urn:microsoft.com/office/officeart/2005/8/layout/chevron2"/>
    <dgm:cxn modelId="{ED37896B-6CAC-49BB-B9A3-915B38E4BD72}" type="presParOf" srcId="{C4550CB0-408C-4A02-95E3-BC5DE6E245F5}" destId="{A9EFC712-8CA0-48A8-949F-DEFA0162FB65}" srcOrd="5" destOrd="0" presId="urn:microsoft.com/office/officeart/2005/8/layout/chevron2"/>
    <dgm:cxn modelId="{AA4743AA-47E5-4573-BAC5-5D6B187B9571}" type="presParOf" srcId="{C4550CB0-408C-4A02-95E3-BC5DE6E245F5}" destId="{B63401E5-34A0-45FA-9940-22FA7224D4A8}" srcOrd="6" destOrd="0" presId="urn:microsoft.com/office/officeart/2005/8/layout/chevron2"/>
    <dgm:cxn modelId="{BDBA0A60-203E-4629-8A82-67C2A5932DF4}" type="presParOf" srcId="{B63401E5-34A0-45FA-9940-22FA7224D4A8}" destId="{0EF18D5B-7908-4E18-8E69-022D59ECD8C6}" srcOrd="0" destOrd="0" presId="urn:microsoft.com/office/officeart/2005/8/layout/chevron2"/>
    <dgm:cxn modelId="{F12008D8-7357-4D57-A2DF-3A17C5C738A1}" type="presParOf" srcId="{B63401E5-34A0-45FA-9940-22FA7224D4A8}" destId="{0B2480E1-225C-49B7-B021-5D11B5D3F50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873E06-E51C-4D07-B91B-0A9F722D5C3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CC6507-28CA-46C8-BD55-D05AAD2CE681}">
      <dgm:prSet phldrT="[Текст]"/>
      <dgm:spPr/>
      <dgm:t>
        <a:bodyPr/>
        <a:lstStyle/>
        <a:p>
          <a:r>
            <a:rPr lang="ru-RU" dirty="0"/>
            <a:t>«социального партнерства»</a:t>
          </a:r>
        </a:p>
      </dgm:t>
    </dgm:pt>
    <dgm:pt modelId="{F2F07C5A-038A-4866-B6A4-D113DC7C9EA0}" type="parTrans" cxnId="{DA38067E-9B0B-4B5C-AA79-0A721AD069C4}">
      <dgm:prSet/>
      <dgm:spPr/>
      <dgm:t>
        <a:bodyPr/>
        <a:lstStyle/>
        <a:p>
          <a:endParaRPr lang="ru-RU"/>
        </a:p>
      </dgm:t>
    </dgm:pt>
    <dgm:pt modelId="{75F9FDE0-7AB9-456D-A19A-E141CA24085F}" type="sibTrans" cxnId="{DA38067E-9B0B-4B5C-AA79-0A721AD069C4}">
      <dgm:prSet/>
      <dgm:spPr/>
      <dgm:t>
        <a:bodyPr/>
        <a:lstStyle/>
        <a:p>
          <a:endParaRPr lang="ru-RU"/>
        </a:p>
      </dgm:t>
    </dgm:pt>
    <dgm:pt modelId="{074E9511-5711-4253-9E19-0E23477AB816}">
      <dgm:prSet phldrT="[Текст]"/>
      <dgm:spPr/>
      <dgm:t>
        <a:bodyPr/>
        <a:lstStyle/>
        <a:p>
          <a:r>
            <a:rPr lang="ru-RU" dirty="0"/>
            <a:t>горизонтальной сеть</a:t>
          </a:r>
        </a:p>
      </dgm:t>
    </dgm:pt>
    <dgm:pt modelId="{C4E797F3-81BC-4CF1-82AC-F7B17FCFC83D}" type="parTrans" cxnId="{D7A7FA91-C516-440A-B82F-28AA1DC03766}">
      <dgm:prSet/>
      <dgm:spPr/>
      <dgm:t>
        <a:bodyPr/>
        <a:lstStyle/>
        <a:p>
          <a:endParaRPr lang="ru-RU"/>
        </a:p>
      </dgm:t>
    </dgm:pt>
    <dgm:pt modelId="{8992AADF-FA35-4326-884D-4618CBCDC469}" type="sibTrans" cxnId="{D7A7FA91-C516-440A-B82F-28AA1DC03766}">
      <dgm:prSet/>
      <dgm:spPr/>
      <dgm:t>
        <a:bodyPr/>
        <a:lstStyle/>
        <a:p>
          <a:endParaRPr lang="ru-RU"/>
        </a:p>
      </dgm:t>
    </dgm:pt>
    <dgm:pt modelId="{AEAA7184-814C-4BE5-97C8-9FB2667437AB}">
      <dgm:prSet phldrT="[Текст]"/>
      <dgm:spPr/>
      <dgm:t>
        <a:bodyPr/>
        <a:lstStyle/>
        <a:p>
          <a:r>
            <a:rPr lang="ru-RU" dirty="0"/>
            <a:t>Смешанный вариант</a:t>
          </a:r>
        </a:p>
      </dgm:t>
    </dgm:pt>
    <dgm:pt modelId="{4CE2A7BE-A701-492D-8FE8-3F16548C0DE2}" type="parTrans" cxnId="{7756509E-A941-4B69-8870-D8592D4E79B2}">
      <dgm:prSet/>
      <dgm:spPr/>
      <dgm:t>
        <a:bodyPr/>
        <a:lstStyle/>
        <a:p>
          <a:endParaRPr lang="ru-RU"/>
        </a:p>
      </dgm:t>
    </dgm:pt>
    <dgm:pt modelId="{D5F5F2E3-4946-4B13-96A9-C165D8C87745}" type="sibTrans" cxnId="{7756509E-A941-4B69-8870-D8592D4E79B2}">
      <dgm:prSet/>
      <dgm:spPr/>
      <dgm:t>
        <a:bodyPr/>
        <a:lstStyle/>
        <a:p>
          <a:endParaRPr lang="ru-RU"/>
        </a:p>
      </dgm:t>
    </dgm:pt>
    <dgm:pt modelId="{7E2642A6-BC0E-4F9F-B0AB-D29C79A0EBF9}">
      <dgm:prSet custT="1"/>
      <dgm:spPr/>
      <dgm:t>
        <a:bodyPr/>
        <a:lstStyle/>
        <a:p>
          <a:r>
            <a:rPr lang="ru-RU" sz="1100" dirty="0"/>
            <a:t>имеет вертикальные связи между участниками сетевого взаимодействии</a:t>
          </a:r>
        </a:p>
      </dgm:t>
    </dgm:pt>
    <dgm:pt modelId="{EA3A16E3-8906-4A92-BE29-D3F2703D8DF9}" type="parTrans" cxnId="{EB3A9A04-101A-4C74-8EC6-E8857D66457B}">
      <dgm:prSet/>
      <dgm:spPr/>
      <dgm:t>
        <a:bodyPr/>
        <a:lstStyle/>
        <a:p>
          <a:endParaRPr lang="ru-RU"/>
        </a:p>
      </dgm:t>
    </dgm:pt>
    <dgm:pt modelId="{6A026CBA-6FAB-43B5-B8FE-D3B7F40921CF}" type="sibTrans" cxnId="{EB3A9A04-101A-4C74-8EC6-E8857D66457B}">
      <dgm:prSet/>
      <dgm:spPr/>
      <dgm:t>
        <a:bodyPr/>
        <a:lstStyle/>
        <a:p>
          <a:endParaRPr lang="ru-RU"/>
        </a:p>
      </dgm:t>
    </dgm:pt>
    <dgm:pt modelId="{3758F107-C5E0-4A92-8FFF-8FC5C5BBB035}">
      <dgm:prSet custT="1"/>
      <dgm:spPr/>
      <dgm:t>
        <a:bodyPr/>
        <a:lstStyle/>
        <a:p>
          <a:r>
            <a:rPr lang="ru-RU" sz="1100" dirty="0"/>
            <a:t>взаимодействие нескольких образовательных организаций(как правило, одного уровня)</a:t>
          </a:r>
        </a:p>
      </dgm:t>
    </dgm:pt>
    <dgm:pt modelId="{325D4BC9-2D07-4585-9EDB-7AD07942938B}" type="parTrans" cxnId="{0C151986-DC8B-4330-B5E7-98D83A55A348}">
      <dgm:prSet/>
      <dgm:spPr/>
      <dgm:t>
        <a:bodyPr/>
        <a:lstStyle/>
        <a:p>
          <a:endParaRPr lang="ru-RU"/>
        </a:p>
      </dgm:t>
    </dgm:pt>
    <dgm:pt modelId="{0E3FAB63-6ECF-4117-BB30-798F62733B67}" type="sibTrans" cxnId="{0C151986-DC8B-4330-B5E7-98D83A55A348}">
      <dgm:prSet/>
      <dgm:spPr/>
      <dgm:t>
        <a:bodyPr/>
        <a:lstStyle/>
        <a:p>
          <a:endParaRPr lang="ru-RU"/>
        </a:p>
      </dgm:t>
    </dgm:pt>
    <dgm:pt modelId="{731298A6-00B7-4B69-BE4C-79CEE5EF613D}">
      <dgm:prSet custT="1"/>
      <dgm:spPr/>
      <dgm:t>
        <a:bodyPr/>
        <a:lstStyle/>
        <a:p>
          <a:r>
            <a:rPr lang="ru-RU" sz="1100" dirty="0"/>
            <a:t>взаимодействие участников у  которых разные цели, содержание деятельности, организационно-‐правовая форма</a:t>
          </a:r>
        </a:p>
      </dgm:t>
    </dgm:pt>
    <dgm:pt modelId="{9594CED7-6367-4007-949B-5EB9C68A11D4}" type="parTrans" cxnId="{2A8F2CD9-EF28-48B2-BEE2-8346C1C2A7E9}">
      <dgm:prSet/>
      <dgm:spPr/>
      <dgm:t>
        <a:bodyPr/>
        <a:lstStyle/>
        <a:p>
          <a:endParaRPr lang="ru-RU"/>
        </a:p>
      </dgm:t>
    </dgm:pt>
    <dgm:pt modelId="{9E021B2E-F56F-4AE2-8030-F75D7FC935D5}" type="sibTrans" cxnId="{2A8F2CD9-EF28-48B2-BEE2-8346C1C2A7E9}">
      <dgm:prSet/>
      <dgm:spPr/>
      <dgm:t>
        <a:bodyPr/>
        <a:lstStyle/>
        <a:p>
          <a:endParaRPr lang="ru-RU"/>
        </a:p>
      </dgm:t>
    </dgm:pt>
    <dgm:pt modelId="{DC30340C-8EA7-4B57-9B80-97ACE007314E}" type="pres">
      <dgm:prSet presAssocID="{6A873E06-E51C-4D07-B91B-0A9F722D5C30}" presName="linear" presStyleCnt="0">
        <dgm:presLayoutVars>
          <dgm:dir/>
          <dgm:animLvl val="lvl"/>
          <dgm:resizeHandles val="exact"/>
        </dgm:presLayoutVars>
      </dgm:prSet>
      <dgm:spPr/>
    </dgm:pt>
    <dgm:pt modelId="{C2E83D62-C159-4B52-9D9D-C9AA98114E62}" type="pres">
      <dgm:prSet presAssocID="{8CCC6507-28CA-46C8-BD55-D05AAD2CE681}" presName="parentLin" presStyleCnt="0"/>
      <dgm:spPr/>
    </dgm:pt>
    <dgm:pt modelId="{96A7FA5A-53BE-4504-82AD-6996C67A6825}" type="pres">
      <dgm:prSet presAssocID="{8CCC6507-28CA-46C8-BD55-D05AAD2CE681}" presName="parentLeftMargin" presStyleLbl="node1" presStyleIdx="0" presStyleCnt="3"/>
      <dgm:spPr/>
    </dgm:pt>
    <dgm:pt modelId="{69D9F9AA-AE94-4CB8-8BEA-ED5810EA3A28}" type="pres">
      <dgm:prSet presAssocID="{8CCC6507-28CA-46C8-BD55-D05AAD2CE68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14D1238-111A-44B6-81A4-64F3A31871FA}" type="pres">
      <dgm:prSet presAssocID="{8CCC6507-28CA-46C8-BD55-D05AAD2CE681}" presName="negativeSpace" presStyleCnt="0"/>
      <dgm:spPr/>
    </dgm:pt>
    <dgm:pt modelId="{7D68E3FB-1A54-4583-8672-5BD8F732B4B8}" type="pres">
      <dgm:prSet presAssocID="{8CCC6507-28CA-46C8-BD55-D05AAD2CE681}" presName="childText" presStyleLbl="conFgAcc1" presStyleIdx="0" presStyleCnt="3" custLinFactNeighborX="-55207" custLinFactNeighborY="-22193">
        <dgm:presLayoutVars>
          <dgm:bulletEnabled val="1"/>
        </dgm:presLayoutVars>
      </dgm:prSet>
      <dgm:spPr/>
    </dgm:pt>
    <dgm:pt modelId="{DBB29835-ECDF-4F16-9A27-8019933242FC}" type="pres">
      <dgm:prSet presAssocID="{75F9FDE0-7AB9-456D-A19A-E141CA24085F}" presName="spaceBetweenRectangles" presStyleCnt="0"/>
      <dgm:spPr/>
    </dgm:pt>
    <dgm:pt modelId="{9CD42C38-9BD6-485A-970D-563978C88575}" type="pres">
      <dgm:prSet presAssocID="{074E9511-5711-4253-9E19-0E23477AB816}" presName="parentLin" presStyleCnt="0"/>
      <dgm:spPr/>
    </dgm:pt>
    <dgm:pt modelId="{D53A3533-98D6-4894-99A1-6ADCCC96EACD}" type="pres">
      <dgm:prSet presAssocID="{074E9511-5711-4253-9E19-0E23477AB816}" presName="parentLeftMargin" presStyleLbl="node1" presStyleIdx="0" presStyleCnt="3"/>
      <dgm:spPr/>
    </dgm:pt>
    <dgm:pt modelId="{C1399CC4-AD3F-488D-A68F-B790AFCB9932}" type="pres">
      <dgm:prSet presAssocID="{074E9511-5711-4253-9E19-0E23477AB81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56E2194-F56C-4399-936A-6FB8A93FC9CF}" type="pres">
      <dgm:prSet presAssocID="{074E9511-5711-4253-9E19-0E23477AB816}" presName="negativeSpace" presStyleCnt="0"/>
      <dgm:spPr/>
    </dgm:pt>
    <dgm:pt modelId="{EF31C59E-FABD-4FCB-830E-ECDD02E49495}" type="pres">
      <dgm:prSet presAssocID="{074E9511-5711-4253-9E19-0E23477AB816}" presName="childText" presStyleLbl="conFgAcc1" presStyleIdx="1" presStyleCnt="3">
        <dgm:presLayoutVars>
          <dgm:bulletEnabled val="1"/>
        </dgm:presLayoutVars>
      </dgm:prSet>
      <dgm:spPr/>
    </dgm:pt>
    <dgm:pt modelId="{2825BFF7-FF4F-41FA-9720-C9BD51F604E7}" type="pres">
      <dgm:prSet presAssocID="{8992AADF-FA35-4326-884D-4618CBCDC469}" presName="spaceBetweenRectangles" presStyleCnt="0"/>
      <dgm:spPr/>
    </dgm:pt>
    <dgm:pt modelId="{AD2715E7-2209-4960-8036-98C38253C4B6}" type="pres">
      <dgm:prSet presAssocID="{AEAA7184-814C-4BE5-97C8-9FB2667437AB}" presName="parentLin" presStyleCnt="0"/>
      <dgm:spPr/>
    </dgm:pt>
    <dgm:pt modelId="{5B5498C1-16CD-42D5-B503-C371D8EA744C}" type="pres">
      <dgm:prSet presAssocID="{AEAA7184-814C-4BE5-97C8-9FB2667437AB}" presName="parentLeftMargin" presStyleLbl="node1" presStyleIdx="1" presStyleCnt="3"/>
      <dgm:spPr/>
    </dgm:pt>
    <dgm:pt modelId="{1B4BEC97-8A94-4E39-8892-3EA65361628C}" type="pres">
      <dgm:prSet presAssocID="{AEAA7184-814C-4BE5-97C8-9FB2667437A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E82598C-4F59-41E0-8789-F14DBED84B90}" type="pres">
      <dgm:prSet presAssocID="{AEAA7184-814C-4BE5-97C8-9FB2667437AB}" presName="negativeSpace" presStyleCnt="0"/>
      <dgm:spPr/>
    </dgm:pt>
    <dgm:pt modelId="{B3E8503A-52EF-45C4-9D0F-450A63675EA6}" type="pres">
      <dgm:prSet presAssocID="{AEAA7184-814C-4BE5-97C8-9FB2667437A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B3A9A04-101A-4C74-8EC6-E8857D66457B}" srcId="{8CCC6507-28CA-46C8-BD55-D05AAD2CE681}" destId="{7E2642A6-BC0E-4F9F-B0AB-D29C79A0EBF9}" srcOrd="0" destOrd="0" parTransId="{EA3A16E3-8906-4A92-BE29-D3F2703D8DF9}" sibTransId="{6A026CBA-6FAB-43B5-B8FE-D3B7F40921CF}"/>
    <dgm:cxn modelId="{1D672626-4FBA-4F5E-B949-997AFA35D787}" type="presOf" srcId="{8CCC6507-28CA-46C8-BD55-D05AAD2CE681}" destId="{96A7FA5A-53BE-4504-82AD-6996C67A6825}" srcOrd="0" destOrd="0" presId="urn:microsoft.com/office/officeart/2005/8/layout/list1"/>
    <dgm:cxn modelId="{AC59D72A-764F-40C4-A54E-28AFBD1DB635}" type="presOf" srcId="{731298A6-00B7-4B69-BE4C-79CEE5EF613D}" destId="{B3E8503A-52EF-45C4-9D0F-450A63675EA6}" srcOrd="0" destOrd="0" presId="urn:microsoft.com/office/officeart/2005/8/layout/list1"/>
    <dgm:cxn modelId="{2D75EF33-D35C-470A-AD8A-C85F1165000A}" type="presOf" srcId="{6A873E06-E51C-4D07-B91B-0A9F722D5C30}" destId="{DC30340C-8EA7-4B57-9B80-97ACE007314E}" srcOrd="0" destOrd="0" presId="urn:microsoft.com/office/officeart/2005/8/layout/list1"/>
    <dgm:cxn modelId="{84A43765-90A8-49C8-9E1E-EC76F5D38935}" type="presOf" srcId="{7E2642A6-BC0E-4F9F-B0AB-D29C79A0EBF9}" destId="{7D68E3FB-1A54-4583-8672-5BD8F732B4B8}" srcOrd="0" destOrd="0" presId="urn:microsoft.com/office/officeart/2005/8/layout/list1"/>
    <dgm:cxn modelId="{C08F744A-C8A9-4AA9-8944-44B42E90F9D6}" type="presOf" srcId="{074E9511-5711-4253-9E19-0E23477AB816}" destId="{C1399CC4-AD3F-488D-A68F-B790AFCB9932}" srcOrd="1" destOrd="0" presId="urn:microsoft.com/office/officeart/2005/8/layout/list1"/>
    <dgm:cxn modelId="{DA38067E-9B0B-4B5C-AA79-0A721AD069C4}" srcId="{6A873E06-E51C-4D07-B91B-0A9F722D5C30}" destId="{8CCC6507-28CA-46C8-BD55-D05AAD2CE681}" srcOrd="0" destOrd="0" parTransId="{F2F07C5A-038A-4866-B6A4-D113DC7C9EA0}" sibTransId="{75F9FDE0-7AB9-456D-A19A-E141CA24085F}"/>
    <dgm:cxn modelId="{0C151986-DC8B-4330-B5E7-98D83A55A348}" srcId="{074E9511-5711-4253-9E19-0E23477AB816}" destId="{3758F107-C5E0-4A92-8FFF-8FC5C5BBB035}" srcOrd="0" destOrd="0" parTransId="{325D4BC9-2D07-4585-9EDB-7AD07942938B}" sibTransId="{0E3FAB63-6ECF-4117-BB30-798F62733B67}"/>
    <dgm:cxn modelId="{961C5A91-C248-4842-A350-29B227CC707C}" type="presOf" srcId="{8CCC6507-28CA-46C8-BD55-D05AAD2CE681}" destId="{69D9F9AA-AE94-4CB8-8BEA-ED5810EA3A28}" srcOrd="1" destOrd="0" presId="urn:microsoft.com/office/officeart/2005/8/layout/list1"/>
    <dgm:cxn modelId="{D7A7FA91-C516-440A-B82F-28AA1DC03766}" srcId="{6A873E06-E51C-4D07-B91B-0A9F722D5C30}" destId="{074E9511-5711-4253-9E19-0E23477AB816}" srcOrd="1" destOrd="0" parTransId="{C4E797F3-81BC-4CF1-82AC-F7B17FCFC83D}" sibTransId="{8992AADF-FA35-4326-884D-4618CBCDC469}"/>
    <dgm:cxn modelId="{7756509E-A941-4B69-8870-D8592D4E79B2}" srcId="{6A873E06-E51C-4D07-B91B-0A9F722D5C30}" destId="{AEAA7184-814C-4BE5-97C8-9FB2667437AB}" srcOrd="2" destOrd="0" parTransId="{4CE2A7BE-A701-492D-8FE8-3F16548C0DE2}" sibTransId="{D5F5F2E3-4946-4B13-96A9-C165D8C87745}"/>
    <dgm:cxn modelId="{3F8580A5-0156-477F-B36D-45EAC4BA654E}" type="presOf" srcId="{074E9511-5711-4253-9E19-0E23477AB816}" destId="{D53A3533-98D6-4894-99A1-6ADCCC96EACD}" srcOrd="0" destOrd="0" presId="urn:microsoft.com/office/officeart/2005/8/layout/list1"/>
    <dgm:cxn modelId="{6BCA86BD-3539-443D-9C52-8CE4F6CBE222}" type="presOf" srcId="{AEAA7184-814C-4BE5-97C8-9FB2667437AB}" destId="{5B5498C1-16CD-42D5-B503-C371D8EA744C}" srcOrd="0" destOrd="0" presId="urn:microsoft.com/office/officeart/2005/8/layout/list1"/>
    <dgm:cxn modelId="{4EBE4EBE-17AD-4BF3-B765-528AA6B3B5EF}" type="presOf" srcId="{AEAA7184-814C-4BE5-97C8-9FB2667437AB}" destId="{1B4BEC97-8A94-4E39-8892-3EA65361628C}" srcOrd="1" destOrd="0" presId="urn:microsoft.com/office/officeart/2005/8/layout/list1"/>
    <dgm:cxn modelId="{2A8F2CD9-EF28-48B2-BEE2-8346C1C2A7E9}" srcId="{AEAA7184-814C-4BE5-97C8-9FB2667437AB}" destId="{731298A6-00B7-4B69-BE4C-79CEE5EF613D}" srcOrd="0" destOrd="0" parTransId="{9594CED7-6367-4007-949B-5EB9C68A11D4}" sibTransId="{9E021B2E-F56F-4AE2-8030-F75D7FC935D5}"/>
    <dgm:cxn modelId="{963397DD-5EE9-45A9-A59C-F95CA7618EEF}" type="presOf" srcId="{3758F107-C5E0-4A92-8FFF-8FC5C5BBB035}" destId="{EF31C59E-FABD-4FCB-830E-ECDD02E49495}" srcOrd="0" destOrd="0" presId="urn:microsoft.com/office/officeart/2005/8/layout/list1"/>
    <dgm:cxn modelId="{21CB4A14-5557-4B3F-B304-DAAF1D7DC4ED}" type="presParOf" srcId="{DC30340C-8EA7-4B57-9B80-97ACE007314E}" destId="{C2E83D62-C159-4B52-9D9D-C9AA98114E62}" srcOrd="0" destOrd="0" presId="urn:microsoft.com/office/officeart/2005/8/layout/list1"/>
    <dgm:cxn modelId="{467A2E43-9D45-473D-9E14-F8B5A4078102}" type="presParOf" srcId="{C2E83D62-C159-4B52-9D9D-C9AA98114E62}" destId="{96A7FA5A-53BE-4504-82AD-6996C67A6825}" srcOrd="0" destOrd="0" presId="urn:microsoft.com/office/officeart/2005/8/layout/list1"/>
    <dgm:cxn modelId="{FAB72124-4999-432A-8CE2-E4C9CF7C24A8}" type="presParOf" srcId="{C2E83D62-C159-4B52-9D9D-C9AA98114E62}" destId="{69D9F9AA-AE94-4CB8-8BEA-ED5810EA3A28}" srcOrd="1" destOrd="0" presId="urn:microsoft.com/office/officeart/2005/8/layout/list1"/>
    <dgm:cxn modelId="{269466BC-D733-42A3-AD54-9309C16F37F1}" type="presParOf" srcId="{DC30340C-8EA7-4B57-9B80-97ACE007314E}" destId="{B14D1238-111A-44B6-81A4-64F3A31871FA}" srcOrd="1" destOrd="0" presId="urn:microsoft.com/office/officeart/2005/8/layout/list1"/>
    <dgm:cxn modelId="{69BC0F44-241F-498E-AD30-CE0FAEE0F369}" type="presParOf" srcId="{DC30340C-8EA7-4B57-9B80-97ACE007314E}" destId="{7D68E3FB-1A54-4583-8672-5BD8F732B4B8}" srcOrd="2" destOrd="0" presId="urn:microsoft.com/office/officeart/2005/8/layout/list1"/>
    <dgm:cxn modelId="{622229A3-55D4-442B-B7BF-2001727F8ABB}" type="presParOf" srcId="{DC30340C-8EA7-4B57-9B80-97ACE007314E}" destId="{DBB29835-ECDF-4F16-9A27-8019933242FC}" srcOrd="3" destOrd="0" presId="urn:microsoft.com/office/officeart/2005/8/layout/list1"/>
    <dgm:cxn modelId="{A75BA0F5-E003-4AF9-B69B-A6A87B6ED1CD}" type="presParOf" srcId="{DC30340C-8EA7-4B57-9B80-97ACE007314E}" destId="{9CD42C38-9BD6-485A-970D-563978C88575}" srcOrd="4" destOrd="0" presId="urn:microsoft.com/office/officeart/2005/8/layout/list1"/>
    <dgm:cxn modelId="{519EE381-42EB-42D9-B0B1-C22C2EAC9A98}" type="presParOf" srcId="{9CD42C38-9BD6-485A-970D-563978C88575}" destId="{D53A3533-98D6-4894-99A1-6ADCCC96EACD}" srcOrd="0" destOrd="0" presId="urn:microsoft.com/office/officeart/2005/8/layout/list1"/>
    <dgm:cxn modelId="{2D7FC9FC-FD0E-447B-B42F-ED1B27470651}" type="presParOf" srcId="{9CD42C38-9BD6-485A-970D-563978C88575}" destId="{C1399CC4-AD3F-488D-A68F-B790AFCB9932}" srcOrd="1" destOrd="0" presId="urn:microsoft.com/office/officeart/2005/8/layout/list1"/>
    <dgm:cxn modelId="{9EB06A73-7649-4AAF-9610-03EB72706FB0}" type="presParOf" srcId="{DC30340C-8EA7-4B57-9B80-97ACE007314E}" destId="{856E2194-F56C-4399-936A-6FB8A93FC9CF}" srcOrd="5" destOrd="0" presId="urn:microsoft.com/office/officeart/2005/8/layout/list1"/>
    <dgm:cxn modelId="{1D68DF96-5C0B-40E6-A749-7B88A8545C24}" type="presParOf" srcId="{DC30340C-8EA7-4B57-9B80-97ACE007314E}" destId="{EF31C59E-FABD-4FCB-830E-ECDD02E49495}" srcOrd="6" destOrd="0" presId="urn:microsoft.com/office/officeart/2005/8/layout/list1"/>
    <dgm:cxn modelId="{055E43F7-70B7-482E-9D25-1722AF77AD64}" type="presParOf" srcId="{DC30340C-8EA7-4B57-9B80-97ACE007314E}" destId="{2825BFF7-FF4F-41FA-9720-C9BD51F604E7}" srcOrd="7" destOrd="0" presId="urn:microsoft.com/office/officeart/2005/8/layout/list1"/>
    <dgm:cxn modelId="{572CED56-C709-41B7-9499-63843F5D49D0}" type="presParOf" srcId="{DC30340C-8EA7-4B57-9B80-97ACE007314E}" destId="{AD2715E7-2209-4960-8036-98C38253C4B6}" srcOrd="8" destOrd="0" presId="urn:microsoft.com/office/officeart/2005/8/layout/list1"/>
    <dgm:cxn modelId="{385EEBE3-4659-47CA-9CDB-272CBFA9F41E}" type="presParOf" srcId="{AD2715E7-2209-4960-8036-98C38253C4B6}" destId="{5B5498C1-16CD-42D5-B503-C371D8EA744C}" srcOrd="0" destOrd="0" presId="urn:microsoft.com/office/officeart/2005/8/layout/list1"/>
    <dgm:cxn modelId="{EA5058F7-F734-4CEA-9367-4F0B5CC8BC11}" type="presParOf" srcId="{AD2715E7-2209-4960-8036-98C38253C4B6}" destId="{1B4BEC97-8A94-4E39-8892-3EA65361628C}" srcOrd="1" destOrd="0" presId="urn:microsoft.com/office/officeart/2005/8/layout/list1"/>
    <dgm:cxn modelId="{C755A751-B34B-4600-B714-E0550147ECD6}" type="presParOf" srcId="{DC30340C-8EA7-4B57-9B80-97ACE007314E}" destId="{1E82598C-4F59-41E0-8789-F14DBED84B90}" srcOrd="9" destOrd="0" presId="urn:microsoft.com/office/officeart/2005/8/layout/list1"/>
    <dgm:cxn modelId="{C8A615A8-F707-4893-ABD2-02FF128D0B40}" type="presParOf" srcId="{DC30340C-8EA7-4B57-9B80-97ACE007314E}" destId="{B3E8503A-52EF-45C4-9D0F-450A63675EA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629249-2D6C-422E-907F-7C40326923F6}" type="doc">
      <dgm:prSet loTypeId="urn:microsoft.com/office/officeart/2005/8/layout/pyramid2" loCatId="pyramid" qsTypeId="urn:microsoft.com/office/officeart/2005/8/quickstyle/simple1" qsCatId="simple" csTypeId="urn:microsoft.com/office/officeart/2005/8/colors/colorful1" csCatId="colorful" phldr="1"/>
      <dgm:spPr/>
    </dgm:pt>
    <dgm:pt modelId="{F303AD55-38C1-4678-8720-BACF8C721B03}">
      <dgm:prSet phldrT="[Текст]" custT="1"/>
      <dgm:spPr/>
      <dgm:t>
        <a:bodyPr/>
        <a:lstStyle/>
        <a:p>
          <a:r>
            <a:rPr lang="ru-RU" sz="800" dirty="0"/>
            <a:t>Образовательная организация высшего образования</a:t>
          </a:r>
        </a:p>
      </dgm:t>
    </dgm:pt>
    <dgm:pt modelId="{A94C4E56-2C13-4042-B079-0017D7FA8F54}" type="parTrans" cxnId="{D64639D7-D158-4B2F-AAB7-FF9F0DBFC48E}">
      <dgm:prSet/>
      <dgm:spPr/>
      <dgm:t>
        <a:bodyPr/>
        <a:lstStyle/>
        <a:p>
          <a:endParaRPr lang="ru-RU"/>
        </a:p>
      </dgm:t>
    </dgm:pt>
    <dgm:pt modelId="{4C9881E7-62E2-474E-8F60-7BA6E6314C91}" type="sibTrans" cxnId="{D64639D7-D158-4B2F-AAB7-FF9F0DBFC48E}">
      <dgm:prSet/>
      <dgm:spPr/>
      <dgm:t>
        <a:bodyPr/>
        <a:lstStyle/>
        <a:p>
          <a:endParaRPr lang="ru-RU"/>
        </a:p>
      </dgm:t>
    </dgm:pt>
    <dgm:pt modelId="{3719DD4F-B2F9-4475-A7A9-9802F2B0AB0A}">
      <dgm:prSet phldrT="[Текст]" custT="1"/>
      <dgm:spPr/>
      <dgm:t>
        <a:bodyPr/>
        <a:lstStyle/>
        <a:p>
          <a:r>
            <a:rPr lang="ru-RU" sz="800" dirty="0"/>
            <a:t>Образовательная организация среднего профессионального </a:t>
          </a:r>
          <a:r>
            <a:rPr lang="ru-RU" sz="1000" dirty="0"/>
            <a:t>образования</a:t>
          </a:r>
        </a:p>
      </dgm:t>
    </dgm:pt>
    <dgm:pt modelId="{F37E9FA0-CB85-44E3-BB5A-F9204BAC0813}" type="parTrans" cxnId="{32EF0678-5401-46C3-BB1F-52B9484862E6}">
      <dgm:prSet/>
      <dgm:spPr/>
      <dgm:t>
        <a:bodyPr/>
        <a:lstStyle/>
        <a:p>
          <a:endParaRPr lang="ru-RU"/>
        </a:p>
      </dgm:t>
    </dgm:pt>
    <dgm:pt modelId="{0EDAFE6A-7B2B-449A-BB85-281407FA37EE}" type="sibTrans" cxnId="{32EF0678-5401-46C3-BB1F-52B9484862E6}">
      <dgm:prSet/>
      <dgm:spPr/>
      <dgm:t>
        <a:bodyPr/>
        <a:lstStyle/>
        <a:p>
          <a:endParaRPr lang="ru-RU"/>
        </a:p>
      </dgm:t>
    </dgm:pt>
    <dgm:pt modelId="{DC5F8CAB-0084-43CD-B54E-7DF84105DEB2}">
      <dgm:prSet phldrT="[Текст]" custT="1"/>
      <dgm:spPr/>
      <dgm:t>
        <a:bodyPr/>
        <a:lstStyle/>
        <a:p>
          <a:r>
            <a:rPr lang="ru-RU" sz="800" dirty="0"/>
            <a:t>Общеобразовательные организации</a:t>
          </a:r>
        </a:p>
      </dgm:t>
    </dgm:pt>
    <dgm:pt modelId="{3530296A-6AEA-42A9-B574-A71A1B7C2C81}" type="parTrans" cxnId="{6B01CC94-A43E-491D-B4E7-8C22E52D7BF0}">
      <dgm:prSet/>
      <dgm:spPr/>
      <dgm:t>
        <a:bodyPr/>
        <a:lstStyle/>
        <a:p>
          <a:endParaRPr lang="ru-RU"/>
        </a:p>
      </dgm:t>
    </dgm:pt>
    <dgm:pt modelId="{9701217D-41C6-4BCE-B0D2-A3FEB626B316}" type="sibTrans" cxnId="{6B01CC94-A43E-491D-B4E7-8C22E52D7BF0}">
      <dgm:prSet/>
      <dgm:spPr/>
      <dgm:t>
        <a:bodyPr/>
        <a:lstStyle/>
        <a:p>
          <a:endParaRPr lang="ru-RU"/>
        </a:p>
      </dgm:t>
    </dgm:pt>
    <dgm:pt modelId="{ED88843F-CF54-4BB8-9196-DFB899510D85}" type="pres">
      <dgm:prSet presAssocID="{74629249-2D6C-422E-907F-7C40326923F6}" presName="compositeShape" presStyleCnt="0">
        <dgm:presLayoutVars>
          <dgm:dir/>
          <dgm:resizeHandles/>
        </dgm:presLayoutVars>
      </dgm:prSet>
      <dgm:spPr/>
    </dgm:pt>
    <dgm:pt modelId="{68240D67-F7CE-469C-ABB7-C33A5AFB22E3}" type="pres">
      <dgm:prSet presAssocID="{74629249-2D6C-422E-907F-7C40326923F6}" presName="pyramid" presStyleLbl="node1" presStyleIdx="0" presStyleCnt="1" custScaleX="93855" custScaleY="79555" custLinFactNeighborY="-10868"/>
      <dgm:spPr/>
    </dgm:pt>
    <dgm:pt modelId="{AAC240A4-FF00-446E-8B99-F8281BC8955D}" type="pres">
      <dgm:prSet presAssocID="{74629249-2D6C-422E-907F-7C40326923F6}" presName="theList" presStyleCnt="0"/>
      <dgm:spPr/>
    </dgm:pt>
    <dgm:pt modelId="{69BF634A-A0A5-4D84-9908-45AA56FABB60}" type="pres">
      <dgm:prSet presAssocID="{F303AD55-38C1-4678-8720-BACF8C721B03}" presName="aNode" presStyleLbl="fgAcc1" presStyleIdx="0" presStyleCnt="3" custScaleX="165461" custLinFactY="-15291" custLinFactNeighborX="-6580" custLinFactNeighborY="-100000">
        <dgm:presLayoutVars>
          <dgm:bulletEnabled val="1"/>
        </dgm:presLayoutVars>
      </dgm:prSet>
      <dgm:spPr/>
    </dgm:pt>
    <dgm:pt modelId="{E61CC6E1-18B0-4AD7-99B2-752EE4F42EBC}" type="pres">
      <dgm:prSet presAssocID="{F303AD55-38C1-4678-8720-BACF8C721B03}" presName="aSpace" presStyleCnt="0"/>
      <dgm:spPr/>
    </dgm:pt>
    <dgm:pt modelId="{A393A61B-0CF0-46A5-801F-4F03EC30EAC8}" type="pres">
      <dgm:prSet presAssocID="{3719DD4F-B2F9-4475-A7A9-9802F2B0AB0A}" presName="aNode" presStyleLbl="fgAcc1" presStyleIdx="1" presStyleCnt="3" custScaleX="163188" custLinFactY="-13199" custLinFactNeighborX="-7716" custLinFactNeighborY="-100000">
        <dgm:presLayoutVars>
          <dgm:bulletEnabled val="1"/>
        </dgm:presLayoutVars>
      </dgm:prSet>
      <dgm:spPr/>
    </dgm:pt>
    <dgm:pt modelId="{E5E4EAB1-7113-48DC-BA4A-1F1B0D3CC48D}" type="pres">
      <dgm:prSet presAssocID="{3719DD4F-B2F9-4475-A7A9-9802F2B0AB0A}" presName="aSpace" presStyleCnt="0"/>
      <dgm:spPr/>
    </dgm:pt>
    <dgm:pt modelId="{4877642C-29B4-47E4-9E27-5C80E15B53FF}" type="pres">
      <dgm:prSet presAssocID="{DC5F8CAB-0084-43CD-B54E-7DF84105DEB2}" presName="aNode" presStyleLbl="fgAcc1" presStyleIdx="2" presStyleCnt="3" custScaleX="159266" custLinFactY="-7649" custLinFactNeighborX="-9677" custLinFactNeighborY="-100000">
        <dgm:presLayoutVars>
          <dgm:bulletEnabled val="1"/>
        </dgm:presLayoutVars>
      </dgm:prSet>
      <dgm:spPr/>
    </dgm:pt>
    <dgm:pt modelId="{2AD201D9-DACD-4BE1-9393-6FF4E5267487}" type="pres">
      <dgm:prSet presAssocID="{DC5F8CAB-0084-43CD-B54E-7DF84105DEB2}" presName="aSpace" presStyleCnt="0"/>
      <dgm:spPr/>
    </dgm:pt>
  </dgm:ptLst>
  <dgm:cxnLst>
    <dgm:cxn modelId="{2D591F3C-4217-4B39-8E7C-5BE8AD18D596}" type="presOf" srcId="{74629249-2D6C-422E-907F-7C40326923F6}" destId="{ED88843F-CF54-4BB8-9196-DFB899510D85}" srcOrd="0" destOrd="0" presId="urn:microsoft.com/office/officeart/2005/8/layout/pyramid2"/>
    <dgm:cxn modelId="{0A9FC372-E491-4065-A0BD-E87AE7071EC7}" type="presOf" srcId="{3719DD4F-B2F9-4475-A7A9-9802F2B0AB0A}" destId="{A393A61B-0CF0-46A5-801F-4F03EC30EAC8}" srcOrd="0" destOrd="0" presId="urn:microsoft.com/office/officeart/2005/8/layout/pyramid2"/>
    <dgm:cxn modelId="{32EF0678-5401-46C3-BB1F-52B9484862E6}" srcId="{74629249-2D6C-422E-907F-7C40326923F6}" destId="{3719DD4F-B2F9-4475-A7A9-9802F2B0AB0A}" srcOrd="1" destOrd="0" parTransId="{F37E9FA0-CB85-44E3-BB5A-F9204BAC0813}" sibTransId="{0EDAFE6A-7B2B-449A-BB85-281407FA37EE}"/>
    <dgm:cxn modelId="{DE51838B-3B53-4D65-8A80-F58DC1E40702}" type="presOf" srcId="{DC5F8CAB-0084-43CD-B54E-7DF84105DEB2}" destId="{4877642C-29B4-47E4-9E27-5C80E15B53FF}" srcOrd="0" destOrd="0" presId="urn:microsoft.com/office/officeart/2005/8/layout/pyramid2"/>
    <dgm:cxn modelId="{6B01CC94-A43E-491D-B4E7-8C22E52D7BF0}" srcId="{74629249-2D6C-422E-907F-7C40326923F6}" destId="{DC5F8CAB-0084-43CD-B54E-7DF84105DEB2}" srcOrd="2" destOrd="0" parTransId="{3530296A-6AEA-42A9-B574-A71A1B7C2C81}" sibTransId="{9701217D-41C6-4BCE-B0D2-A3FEB626B316}"/>
    <dgm:cxn modelId="{9D9C2BD5-A6C8-43B2-B96C-5EB3DB528FA3}" type="presOf" srcId="{F303AD55-38C1-4678-8720-BACF8C721B03}" destId="{69BF634A-A0A5-4D84-9908-45AA56FABB60}" srcOrd="0" destOrd="0" presId="urn:microsoft.com/office/officeart/2005/8/layout/pyramid2"/>
    <dgm:cxn modelId="{D64639D7-D158-4B2F-AAB7-FF9F0DBFC48E}" srcId="{74629249-2D6C-422E-907F-7C40326923F6}" destId="{F303AD55-38C1-4678-8720-BACF8C721B03}" srcOrd="0" destOrd="0" parTransId="{A94C4E56-2C13-4042-B079-0017D7FA8F54}" sibTransId="{4C9881E7-62E2-474E-8F60-7BA6E6314C91}"/>
    <dgm:cxn modelId="{AC8876C3-4000-4A36-ACAE-DBF6A657AD56}" type="presParOf" srcId="{ED88843F-CF54-4BB8-9196-DFB899510D85}" destId="{68240D67-F7CE-469C-ABB7-C33A5AFB22E3}" srcOrd="0" destOrd="0" presId="urn:microsoft.com/office/officeart/2005/8/layout/pyramid2"/>
    <dgm:cxn modelId="{9FF5AE35-A4DD-4A7B-9F42-A3531A4A302A}" type="presParOf" srcId="{ED88843F-CF54-4BB8-9196-DFB899510D85}" destId="{AAC240A4-FF00-446E-8B99-F8281BC8955D}" srcOrd="1" destOrd="0" presId="urn:microsoft.com/office/officeart/2005/8/layout/pyramid2"/>
    <dgm:cxn modelId="{99A8BD0D-19C2-4B5C-BF52-86A088AC74AE}" type="presParOf" srcId="{AAC240A4-FF00-446E-8B99-F8281BC8955D}" destId="{69BF634A-A0A5-4D84-9908-45AA56FABB60}" srcOrd="0" destOrd="0" presId="urn:microsoft.com/office/officeart/2005/8/layout/pyramid2"/>
    <dgm:cxn modelId="{1EAF3DF3-6717-49D1-8213-B1353959D6A6}" type="presParOf" srcId="{AAC240A4-FF00-446E-8B99-F8281BC8955D}" destId="{E61CC6E1-18B0-4AD7-99B2-752EE4F42EBC}" srcOrd="1" destOrd="0" presId="urn:microsoft.com/office/officeart/2005/8/layout/pyramid2"/>
    <dgm:cxn modelId="{350CF94D-B1AF-48D6-AA28-7DDFF6CB06F9}" type="presParOf" srcId="{AAC240A4-FF00-446E-8B99-F8281BC8955D}" destId="{A393A61B-0CF0-46A5-801F-4F03EC30EAC8}" srcOrd="2" destOrd="0" presId="urn:microsoft.com/office/officeart/2005/8/layout/pyramid2"/>
    <dgm:cxn modelId="{716E9D56-4D0F-4209-842C-1CB37A1DCF65}" type="presParOf" srcId="{AAC240A4-FF00-446E-8B99-F8281BC8955D}" destId="{E5E4EAB1-7113-48DC-BA4A-1F1B0D3CC48D}" srcOrd="3" destOrd="0" presId="urn:microsoft.com/office/officeart/2005/8/layout/pyramid2"/>
    <dgm:cxn modelId="{5101FE59-6CA5-4C3B-A4D0-7D29FE0379AB}" type="presParOf" srcId="{AAC240A4-FF00-446E-8B99-F8281BC8955D}" destId="{4877642C-29B4-47E4-9E27-5C80E15B53FF}" srcOrd="4" destOrd="0" presId="urn:microsoft.com/office/officeart/2005/8/layout/pyramid2"/>
    <dgm:cxn modelId="{A6D2F923-3D94-4816-841C-0EDB3D021B81}" type="presParOf" srcId="{AAC240A4-FF00-446E-8B99-F8281BC8955D}" destId="{2AD201D9-DACD-4BE1-9393-6FF4E526748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119CE7-D0D9-4BD6-8CDB-A7CB8ADA8E4F}" type="doc">
      <dgm:prSet loTypeId="urn:microsoft.com/office/officeart/2005/8/layout/hList6" loCatId="list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4B27CFBB-F4E1-4A93-9F27-08EFFAB055FF}">
      <dgm:prSet phldrT="[Текст]"/>
      <dgm:spPr/>
      <dgm:t>
        <a:bodyPr/>
        <a:lstStyle/>
        <a:p>
          <a:r>
            <a:rPr lang="ru-RU" dirty="0"/>
            <a:t>Образовательная Организация 1</a:t>
          </a:r>
        </a:p>
      </dgm:t>
    </dgm:pt>
    <dgm:pt modelId="{2835D59E-A93B-44E0-8699-83E5C456A0B3}" type="parTrans" cxnId="{7CD2F898-627D-4E7B-A9CC-4842D765C5C3}">
      <dgm:prSet/>
      <dgm:spPr/>
      <dgm:t>
        <a:bodyPr/>
        <a:lstStyle/>
        <a:p>
          <a:endParaRPr lang="ru-RU"/>
        </a:p>
      </dgm:t>
    </dgm:pt>
    <dgm:pt modelId="{B6AF5B08-27C4-46FF-B3C8-A24E73F907D5}" type="sibTrans" cxnId="{7CD2F898-627D-4E7B-A9CC-4842D765C5C3}">
      <dgm:prSet/>
      <dgm:spPr/>
      <dgm:t>
        <a:bodyPr/>
        <a:lstStyle/>
        <a:p>
          <a:endParaRPr lang="ru-RU"/>
        </a:p>
      </dgm:t>
    </dgm:pt>
    <dgm:pt modelId="{3C45FFA2-F44B-4123-95F4-404C997E68EE}">
      <dgm:prSet phldrT="[Текст]"/>
      <dgm:spPr/>
      <dgm:t>
        <a:bodyPr/>
        <a:lstStyle/>
        <a:p>
          <a:r>
            <a:rPr lang="ru-RU" dirty="0"/>
            <a:t>Образовательная Организация 2</a:t>
          </a:r>
        </a:p>
      </dgm:t>
    </dgm:pt>
    <dgm:pt modelId="{A08F9844-C15C-46BE-8798-D90422B9B26F}" type="parTrans" cxnId="{69E43F30-3467-4611-97C7-BC46C11FFADD}">
      <dgm:prSet/>
      <dgm:spPr/>
      <dgm:t>
        <a:bodyPr/>
        <a:lstStyle/>
        <a:p>
          <a:endParaRPr lang="ru-RU"/>
        </a:p>
      </dgm:t>
    </dgm:pt>
    <dgm:pt modelId="{26D7126B-F739-43D7-92ED-6B5BFA6DBA06}" type="sibTrans" cxnId="{69E43F30-3467-4611-97C7-BC46C11FFADD}">
      <dgm:prSet/>
      <dgm:spPr/>
      <dgm:t>
        <a:bodyPr/>
        <a:lstStyle/>
        <a:p>
          <a:endParaRPr lang="ru-RU"/>
        </a:p>
      </dgm:t>
    </dgm:pt>
    <dgm:pt modelId="{4875F910-841F-4DF0-BAD2-82F91D38C5A2}">
      <dgm:prSet phldrT="[Текст]"/>
      <dgm:spPr/>
      <dgm:t>
        <a:bodyPr/>
        <a:lstStyle/>
        <a:p>
          <a:r>
            <a:rPr lang="ru-RU" dirty="0"/>
            <a:t>Образовательная Организация 3</a:t>
          </a:r>
        </a:p>
      </dgm:t>
    </dgm:pt>
    <dgm:pt modelId="{8F2F039E-9E6A-45D2-A980-1FFAEA765ED7}" type="parTrans" cxnId="{D6C25364-FEFB-433D-A652-BE4A9BC3697E}">
      <dgm:prSet/>
      <dgm:spPr/>
      <dgm:t>
        <a:bodyPr/>
        <a:lstStyle/>
        <a:p>
          <a:endParaRPr lang="ru-RU"/>
        </a:p>
      </dgm:t>
    </dgm:pt>
    <dgm:pt modelId="{B9CBB172-7754-488F-BF06-FE2F5D542696}" type="sibTrans" cxnId="{D6C25364-FEFB-433D-A652-BE4A9BC3697E}">
      <dgm:prSet/>
      <dgm:spPr/>
      <dgm:t>
        <a:bodyPr/>
        <a:lstStyle/>
        <a:p>
          <a:endParaRPr lang="ru-RU"/>
        </a:p>
      </dgm:t>
    </dgm:pt>
    <dgm:pt modelId="{83A37E39-B835-4998-A2A1-B9CF8C5C47DC}" type="pres">
      <dgm:prSet presAssocID="{63119CE7-D0D9-4BD6-8CDB-A7CB8ADA8E4F}" presName="Name0" presStyleCnt="0">
        <dgm:presLayoutVars>
          <dgm:dir/>
          <dgm:resizeHandles val="exact"/>
        </dgm:presLayoutVars>
      </dgm:prSet>
      <dgm:spPr/>
    </dgm:pt>
    <dgm:pt modelId="{DA91CCAE-0AC3-4E4E-8D8B-E22BD070970F}" type="pres">
      <dgm:prSet presAssocID="{4B27CFBB-F4E1-4A93-9F27-08EFFAB055FF}" presName="node" presStyleLbl="node1" presStyleIdx="0" presStyleCnt="3">
        <dgm:presLayoutVars>
          <dgm:bulletEnabled val="1"/>
        </dgm:presLayoutVars>
      </dgm:prSet>
      <dgm:spPr/>
    </dgm:pt>
    <dgm:pt modelId="{B2E3E520-6EE2-4093-B2DB-87E76BD364B3}" type="pres">
      <dgm:prSet presAssocID="{B6AF5B08-27C4-46FF-B3C8-A24E73F907D5}" presName="sibTrans" presStyleCnt="0"/>
      <dgm:spPr/>
    </dgm:pt>
    <dgm:pt modelId="{419C2203-1DD1-4126-B697-5F177710C8FD}" type="pres">
      <dgm:prSet presAssocID="{3C45FFA2-F44B-4123-95F4-404C997E68EE}" presName="node" presStyleLbl="node1" presStyleIdx="1" presStyleCnt="3">
        <dgm:presLayoutVars>
          <dgm:bulletEnabled val="1"/>
        </dgm:presLayoutVars>
      </dgm:prSet>
      <dgm:spPr/>
    </dgm:pt>
    <dgm:pt modelId="{959F292C-7F49-4EB3-A86E-D32722BD43B2}" type="pres">
      <dgm:prSet presAssocID="{26D7126B-F739-43D7-92ED-6B5BFA6DBA06}" presName="sibTrans" presStyleCnt="0"/>
      <dgm:spPr/>
    </dgm:pt>
    <dgm:pt modelId="{1EB290C9-1809-4908-B888-98BD0CDF7A35}" type="pres">
      <dgm:prSet presAssocID="{4875F910-841F-4DF0-BAD2-82F91D38C5A2}" presName="node" presStyleLbl="node1" presStyleIdx="2" presStyleCnt="3" custLinFactNeighborX="513" custLinFactNeighborY="-614">
        <dgm:presLayoutVars>
          <dgm:bulletEnabled val="1"/>
        </dgm:presLayoutVars>
      </dgm:prSet>
      <dgm:spPr/>
    </dgm:pt>
  </dgm:ptLst>
  <dgm:cxnLst>
    <dgm:cxn modelId="{462ABB20-F1EE-4696-9E86-D7C8FF2075F2}" type="presOf" srcId="{63119CE7-D0D9-4BD6-8CDB-A7CB8ADA8E4F}" destId="{83A37E39-B835-4998-A2A1-B9CF8C5C47DC}" srcOrd="0" destOrd="0" presId="urn:microsoft.com/office/officeart/2005/8/layout/hList6"/>
    <dgm:cxn modelId="{6F0AB727-16D2-4C3E-B3F2-3B0A62BFEE2A}" type="presOf" srcId="{4875F910-841F-4DF0-BAD2-82F91D38C5A2}" destId="{1EB290C9-1809-4908-B888-98BD0CDF7A35}" srcOrd="0" destOrd="0" presId="urn:microsoft.com/office/officeart/2005/8/layout/hList6"/>
    <dgm:cxn modelId="{69E43F30-3467-4611-97C7-BC46C11FFADD}" srcId="{63119CE7-D0D9-4BD6-8CDB-A7CB8ADA8E4F}" destId="{3C45FFA2-F44B-4123-95F4-404C997E68EE}" srcOrd="1" destOrd="0" parTransId="{A08F9844-C15C-46BE-8798-D90422B9B26F}" sibTransId="{26D7126B-F739-43D7-92ED-6B5BFA6DBA06}"/>
    <dgm:cxn modelId="{D6C25364-FEFB-433D-A652-BE4A9BC3697E}" srcId="{63119CE7-D0D9-4BD6-8CDB-A7CB8ADA8E4F}" destId="{4875F910-841F-4DF0-BAD2-82F91D38C5A2}" srcOrd="2" destOrd="0" parTransId="{8F2F039E-9E6A-45D2-A980-1FFAEA765ED7}" sibTransId="{B9CBB172-7754-488F-BF06-FE2F5D542696}"/>
    <dgm:cxn modelId="{7CD2F898-627D-4E7B-A9CC-4842D765C5C3}" srcId="{63119CE7-D0D9-4BD6-8CDB-A7CB8ADA8E4F}" destId="{4B27CFBB-F4E1-4A93-9F27-08EFFAB055FF}" srcOrd="0" destOrd="0" parTransId="{2835D59E-A93B-44E0-8699-83E5C456A0B3}" sibTransId="{B6AF5B08-27C4-46FF-B3C8-A24E73F907D5}"/>
    <dgm:cxn modelId="{591E30C4-2BD2-466B-A388-6131400E31D9}" type="presOf" srcId="{3C45FFA2-F44B-4123-95F4-404C997E68EE}" destId="{419C2203-1DD1-4126-B697-5F177710C8FD}" srcOrd="0" destOrd="0" presId="urn:microsoft.com/office/officeart/2005/8/layout/hList6"/>
    <dgm:cxn modelId="{24155FC7-2FCB-42C1-90CE-825F2CD912C0}" type="presOf" srcId="{4B27CFBB-F4E1-4A93-9F27-08EFFAB055FF}" destId="{DA91CCAE-0AC3-4E4E-8D8B-E22BD070970F}" srcOrd="0" destOrd="0" presId="urn:microsoft.com/office/officeart/2005/8/layout/hList6"/>
    <dgm:cxn modelId="{07955087-610B-4D3C-B076-1F2E8DFE8449}" type="presParOf" srcId="{83A37E39-B835-4998-A2A1-B9CF8C5C47DC}" destId="{DA91CCAE-0AC3-4E4E-8D8B-E22BD070970F}" srcOrd="0" destOrd="0" presId="urn:microsoft.com/office/officeart/2005/8/layout/hList6"/>
    <dgm:cxn modelId="{B77786A5-2BB0-4997-A22D-D63ED3ACB039}" type="presParOf" srcId="{83A37E39-B835-4998-A2A1-B9CF8C5C47DC}" destId="{B2E3E520-6EE2-4093-B2DB-87E76BD364B3}" srcOrd="1" destOrd="0" presId="urn:microsoft.com/office/officeart/2005/8/layout/hList6"/>
    <dgm:cxn modelId="{1D7E2CAB-8E17-43EB-80B6-F4B7DBB78371}" type="presParOf" srcId="{83A37E39-B835-4998-A2A1-B9CF8C5C47DC}" destId="{419C2203-1DD1-4126-B697-5F177710C8FD}" srcOrd="2" destOrd="0" presId="urn:microsoft.com/office/officeart/2005/8/layout/hList6"/>
    <dgm:cxn modelId="{A15E9874-1488-4A0C-B1A6-FAA9B7E3A72C}" type="presParOf" srcId="{83A37E39-B835-4998-A2A1-B9CF8C5C47DC}" destId="{959F292C-7F49-4EB3-A86E-D32722BD43B2}" srcOrd="3" destOrd="0" presId="urn:microsoft.com/office/officeart/2005/8/layout/hList6"/>
    <dgm:cxn modelId="{98CDE098-B188-41FF-9720-3F872068F81D}" type="presParOf" srcId="{83A37E39-B835-4998-A2A1-B9CF8C5C47DC}" destId="{1EB290C9-1809-4908-B888-98BD0CDF7A35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D5D2864-6659-41D8-A57A-A60239D575CF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77589F1D-3BDD-4FE9-B93C-A64E0EC33490}">
      <dgm:prSet phldrT="[Текст]"/>
      <dgm:spPr/>
      <dgm:t>
        <a:bodyPr/>
        <a:lstStyle/>
        <a:p>
          <a:r>
            <a:rPr lang="ru-RU" dirty="0"/>
            <a:t>Образовательная организация</a:t>
          </a:r>
        </a:p>
      </dgm:t>
    </dgm:pt>
    <dgm:pt modelId="{28DA0A40-696D-41BB-9AF8-179748E9C91A}" type="parTrans" cxnId="{C9B945A1-BB8A-4AB3-8008-7736BDA36612}">
      <dgm:prSet/>
      <dgm:spPr/>
      <dgm:t>
        <a:bodyPr/>
        <a:lstStyle/>
        <a:p>
          <a:endParaRPr lang="ru-RU"/>
        </a:p>
      </dgm:t>
    </dgm:pt>
    <dgm:pt modelId="{8B0BA8D6-4C9B-4B27-BAB5-FF91C30F432A}" type="sibTrans" cxnId="{C9B945A1-BB8A-4AB3-8008-7736BDA36612}">
      <dgm:prSet/>
      <dgm:spPr/>
      <dgm:t>
        <a:bodyPr/>
        <a:lstStyle/>
        <a:p>
          <a:endParaRPr lang="ru-RU"/>
        </a:p>
      </dgm:t>
    </dgm:pt>
    <dgm:pt modelId="{BCC2FDB7-5023-4937-B6D7-7FAB4E448AF1}">
      <dgm:prSet phldrT="[Текст]"/>
      <dgm:spPr/>
      <dgm:t>
        <a:bodyPr/>
        <a:lstStyle/>
        <a:p>
          <a:r>
            <a:rPr lang="ru-RU" dirty="0"/>
            <a:t>Образовательная организация дополнительного образования</a:t>
          </a:r>
        </a:p>
      </dgm:t>
    </dgm:pt>
    <dgm:pt modelId="{4DD46F94-13AD-4017-B4AD-C241917502F6}" type="parTrans" cxnId="{39726AE8-78F4-4FD4-B210-B32B200947F1}">
      <dgm:prSet/>
      <dgm:spPr/>
      <dgm:t>
        <a:bodyPr/>
        <a:lstStyle/>
        <a:p>
          <a:endParaRPr lang="ru-RU"/>
        </a:p>
      </dgm:t>
    </dgm:pt>
    <dgm:pt modelId="{FCB6EEB3-90A1-45E8-A146-A6F49CAAFC3B}" type="sibTrans" cxnId="{39726AE8-78F4-4FD4-B210-B32B200947F1}">
      <dgm:prSet/>
      <dgm:spPr/>
      <dgm:t>
        <a:bodyPr/>
        <a:lstStyle/>
        <a:p>
          <a:endParaRPr lang="ru-RU"/>
        </a:p>
      </dgm:t>
    </dgm:pt>
    <dgm:pt modelId="{8D56864F-C059-4D5D-BF90-E4147678CDBA}">
      <dgm:prSet phldrT="[Текст]"/>
      <dgm:spPr/>
      <dgm:t>
        <a:bodyPr/>
        <a:lstStyle/>
        <a:p>
          <a:r>
            <a:rPr lang="ru-RU" dirty="0"/>
            <a:t>Ресурсный центр</a:t>
          </a:r>
        </a:p>
      </dgm:t>
    </dgm:pt>
    <dgm:pt modelId="{F025AFE0-FFD6-494A-BF33-EA78614A8FB2}" type="parTrans" cxnId="{01125FE5-1E4C-45C1-B1FF-CBFB0310F306}">
      <dgm:prSet/>
      <dgm:spPr/>
      <dgm:t>
        <a:bodyPr/>
        <a:lstStyle/>
        <a:p>
          <a:endParaRPr lang="ru-RU"/>
        </a:p>
      </dgm:t>
    </dgm:pt>
    <dgm:pt modelId="{F0CBBBCE-DF4F-4E25-9D86-7D2AD3F7E133}" type="sibTrans" cxnId="{01125FE5-1E4C-45C1-B1FF-CBFB0310F306}">
      <dgm:prSet/>
      <dgm:spPr/>
      <dgm:t>
        <a:bodyPr/>
        <a:lstStyle/>
        <a:p>
          <a:endParaRPr lang="ru-RU"/>
        </a:p>
      </dgm:t>
    </dgm:pt>
    <dgm:pt modelId="{305406ED-CCEB-4D0A-9973-6065A3BAC623}">
      <dgm:prSet phldrT="[Текст]"/>
      <dgm:spPr/>
      <dgm:t>
        <a:bodyPr/>
        <a:lstStyle/>
        <a:p>
          <a:r>
            <a:rPr lang="ru-RU" dirty="0"/>
            <a:t>Организации осуществляющие обучение</a:t>
          </a:r>
        </a:p>
      </dgm:t>
    </dgm:pt>
    <dgm:pt modelId="{8676441F-C82A-481B-B4A7-1018C9AAF8B2}" type="parTrans" cxnId="{68CA656A-6470-429C-8970-0E3CBF7F30D2}">
      <dgm:prSet/>
      <dgm:spPr/>
      <dgm:t>
        <a:bodyPr/>
        <a:lstStyle/>
        <a:p>
          <a:endParaRPr lang="ru-RU"/>
        </a:p>
      </dgm:t>
    </dgm:pt>
    <dgm:pt modelId="{2F1F8146-DC39-4768-8A7A-7E45E5B7335D}" type="sibTrans" cxnId="{68CA656A-6470-429C-8970-0E3CBF7F30D2}">
      <dgm:prSet/>
      <dgm:spPr/>
      <dgm:t>
        <a:bodyPr/>
        <a:lstStyle/>
        <a:p>
          <a:endParaRPr lang="ru-RU"/>
        </a:p>
      </dgm:t>
    </dgm:pt>
    <dgm:pt modelId="{707E9787-CDFD-4E66-B761-F7CD826F1B93}" type="pres">
      <dgm:prSet presAssocID="{CD5D2864-6659-41D8-A57A-A60239D575CF}" presName="Name0" presStyleCnt="0">
        <dgm:presLayoutVars>
          <dgm:chMax val="7"/>
          <dgm:chPref val="7"/>
          <dgm:dir/>
        </dgm:presLayoutVars>
      </dgm:prSet>
      <dgm:spPr/>
    </dgm:pt>
    <dgm:pt modelId="{79810C49-8A22-458E-A992-C88B5C9ECAB7}" type="pres">
      <dgm:prSet presAssocID="{CD5D2864-6659-41D8-A57A-A60239D575CF}" presName="Name1" presStyleCnt="0"/>
      <dgm:spPr/>
    </dgm:pt>
    <dgm:pt modelId="{92C4B8C1-6E31-47AC-97F8-A236EC0C0A95}" type="pres">
      <dgm:prSet presAssocID="{CD5D2864-6659-41D8-A57A-A60239D575CF}" presName="cycle" presStyleCnt="0"/>
      <dgm:spPr/>
    </dgm:pt>
    <dgm:pt modelId="{E9CC15C9-FDA2-4C07-8B6A-4D459561432A}" type="pres">
      <dgm:prSet presAssocID="{CD5D2864-6659-41D8-A57A-A60239D575CF}" presName="srcNode" presStyleLbl="node1" presStyleIdx="0" presStyleCnt="4"/>
      <dgm:spPr/>
    </dgm:pt>
    <dgm:pt modelId="{0E01B7AD-4365-41A6-8E39-36712049FD50}" type="pres">
      <dgm:prSet presAssocID="{CD5D2864-6659-41D8-A57A-A60239D575CF}" presName="conn" presStyleLbl="parChTrans1D2" presStyleIdx="0" presStyleCnt="1"/>
      <dgm:spPr/>
    </dgm:pt>
    <dgm:pt modelId="{2ED0B7D6-5777-4983-AA26-3F1B0EEBA313}" type="pres">
      <dgm:prSet presAssocID="{CD5D2864-6659-41D8-A57A-A60239D575CF}" presName="extraNode" presStyleLbl="node1" presStyleIdx="0" presStyleCnt="4"/>
      <dgm:spPr/>
    </dgm:pt>
    <dgm:pt modelId="{1DDD48CF-14FD-4B4C-852B-616484963059}" type="pres">
      <dgm:prSet presAssocID="{CD5D2864-6659-41D8-A57A-A60239D575CF}" presName="dstNode" presStyleLbl="node1" presStyleIdx="0" presStyleCnt="4"/>
      <dgm:spPr/>
    </dgm:pt>
    <dgm:pt modelId="{FFE3B846-1E2F-4CE9-8218-00E2FB1701A1}" type="pres">
      <dgm:prSet presAssocID="{77589F1D-3BDD-4FE9-B93C-A64E0EC33490}" presName="text_1" presStyleLbl="node1" presStyleIdx="0" presStyleCnt="4">
        <dgm:presLayoutVars>
          <dgm:bulletEnabled val="1"/>
        </dgm:presLayoutVars>
      </dgm:prSet>
      <dgm:spPr/>
    </dgm:pt>
    <dgm:pt modelId="{2CADB082-D907-463B-A798-3A251110ECC1}" type="pres">
      <dgm:prSet presAssocID="{77589F1D-3BDD-4FE9-B93C-A64E0EC33490}" presName="accent_1" presStyleCnt="0"/>
      <dgm:spPr/>
    </dgm:pt>
    <dgm:pt modelId="{2F82C020-0931-49F8-8DE0-96527C49A5D8}" type="pres">
      <dgm:prSet presAssocID="{77589F1D-3BDD-4FE9-B93C-A64E0EC33490}" presName="accentRepeatNode" presStyleLbl="solidFgAcc1" presStyleIdx="0" presStyleCnt="4"/>
      <dgm:spPr/>
    </dgm:pt>
    <dgm:pt modelId="{3F0FF946-7B4B-476F-B42A-22035CE124E4}" type="pres">
      <dgm:prSet presAssocID="{BCC2FDB7-5023-4937-B6D7-7FAB4E448AF1}" presName="text_2" presStyleLbl="node1" presStyleIdx="1" presStyleCnt="4">
        <dgm:presLayoutVars>
          <dgm:bulletEnabled val="1"/>
        </dgm:presLayoutVars>
      </dgm:prSet>
      <dgm:spPr/>
    </dgm:pt>
    <dgm:pt modelId="{D1A39274-FB7C-41BE-88B5-BD7C1E93AED4}" type="pres">
      <dgm:prSet presAssocID="{BCC2FDB7-5023-4937-B6D7-7FAB4E448AF1}" presName="accent_2" presStyleCnt="0"/>
      <dgm:spPr/>
    </dgm:pt>
    <dgm:pt modelId="{D7583C9B-B954-41E9-AFEF-DE27FC3D58F3}" type="pres">
      <dgm:prSet presAssocID="{BCC2FDB7-5023-4937-B6D7-7FAB4E448AF1}" presName="accentRepeatNode" presStyleLbl="solidFgAcc1" presStyleIdx="1" presStyleCnt="4"/>
      <dgm:spPr/>
    </dgm:pt>
    <dgm:pt modelId="{8A8AD86B-6952-4080-803F-D43AA1F1A6C7}" type="pres">
      <dgm:prSet presAssocID="{8D56864F-C059-4D5D-BF90-E4147678CDBA}" presName="text_3" presStyleLbl="node1" presStyleIdx="2" presStyleCnt="4">
        <dgm:presLayoutVars>
          <dgm:bulletEnabled val="1"/>
        </dgm:presLayoutVars>
      </dgm:prSet>
      <dgm:spPr/>
    </dgm:pt>
    <dgm:pt modelId="{043878FB-FDCD-4E3C-A535-AC5CD6D73E1B}" type="pres">
      <dgm:prSet presAssocID="{8D56864F-C059-4D5D-BF90-E4147678CDBA}" presName="accent_3" presStyleCnt="0"/>
      <dgm:spPr/>
    </dgm:pt>
    <dgm:pt modelId="{2F078684-4025-4AE4-B9DA-A8D00DDE3281}" type="pres">
      <dgm:prSet presAssocID="{8D56864F-C059-4D5D-BF90-E4147678CDBA}" presName="accentRepeatNode" presStyleLbl="solidFgAcc1" presStyleIdx="2" presStyleCnt="4"/>
      <dgm:spPr/>
    </dgm:pt>
    <dgm:pt modelId="{012FAAE9-B3E5-422A-B342-C84A44DC2E60}" type="pres">
      <dgm:prSet presAssocID="{305406ED-CCEB-4D0A-9973-6065A3BAC623}" presName="text_4" presStyleLbl="node1" presStyleIdx="3" presStyleCnt="4">
        <dgm:presLayoutVars>
          <dgm:bulletEnabled val="1"/>
        </dgm:presLayoutVars>
      </dgm:prSet>
      <dgm:spPr/>
    </dgm:pt>
    <dgm:pt modelId="{48C89C9E-3B2E-4184-942E-C5A966FF4F65}" type="pres">
      <dgm:prSet presAssocID="{305406ED-CCEB-4D0A-9973-6065A3BAC623}" presName="accent_4" presStyleCnt="0"/>
      <dgm:spPr/>
    </dgm:pt>
    <dgm:pt modelId="{10649A8F-00BD-4FD2-BB17-94CB965B56A3}" type="pres">
      <dgm:prSet presAssocID="{305406ED-CCEB-4D0A-9973-6065A3BAC623}" presName="accentRepeatNode" presStyleLbl="solidFgAcc1" presStyleIdx="3" presStyleCnt="4"/>
      <dgm:spPr/>
    </dgm:pt>
  </dgm:ptLst>
  <dgm:cxnLst>
    <dgm:cxn modelId="{122D7228-CA82-49DE-BFAB-46626F963F54}" type="presOf" srcId="{CD5D2864-6659-41D8-A57A-A60239D575CF}" destId="{707E9787-CDFD-4E66-B761-F7CD826F1B93}" srcOrd="0" destOrd="0" presId="urn:microsoft.com/office/officeart/2008/layout/VerticalCurvedList"/>
    <dgm:cxn modelId="{4207F739-8540-49A0-B170-D437A7955BEC}" type="presOf" srcId="{305406ED-CCEB-4D0A-9973-6065A3BAC623}" destId="{012FAAE9-B3E5-422A-B342-C84A44DC2E60}" srcOrd="0" destOrd="0" presId="urn:microsoft.com/office/officeart/2008/layout/VerticalCurvedList"/>
    <dgm:cxn modelId="{A779F944-5B79-4E8F-9B2E-FE70920A97AF}" type="presOf" srcId="{77589F1D-3BDD-4FE9-B93C-A64E0EC33490}" destId="{FFE3B846-1E2F-4CE9-8218-00E2FB1701A1}" srcOrd="0" destOrd="0" presId="urn:microsoft.com/office/officeart/2008/layout/VerticalCurvedList"/>
    <dgm:cxn modelId="{68CA656A-6470-429C-8970-0E3CBF7F30D2}" srcId="{CD5D2864-6659-41D8-A57A-A60239D575CF}" destId="{305406ED-CCEB-4D0A-9973-6065A3BAC623}" srcOrd="3" destOrd="0" parTransId="{8676441F-C82A-481B-B4A7-1018C9AAF8B2}" sibTransId="{2F1F8146-DC39-4768-8A7A-7E45E5B7335D}"/>
    <dgm:cxn modelId="{F6098A72-EFEC-4D80-B08A-6BE562E99EEB}" type="presOf" srcId="{8B0BA8D6-4C9B-4B27-BAB5-FF91C30F432A}" destId="{0E01B7AD-4365-41A6-8E39-36712049FD50}" srcOrd="0" destOrd="0" presId="urn:microsoft.com/office/officeart/2008/layout/VerticalCurvedList"/>
    <dgm:cxn modelId="{7FFA297F-16FD-415C-920F-AB420B64C8C0}" type="presOf" srcId="{8D56864F-C059-4D5D-BF90-E4147678CDBA}" destId="{8A8AD86B-6952-4080-803F-D43AA1F1A6C7}" srcOrd="0" destOrd="0" presId="urn:microsoft.com/office/officeart/2008/layout/VerticalCurvedList"/>
    <dgm:cxn modelId="{C9B945A1-BB8A-4AB3-8008-7736BDA36612}" srcId="{CD5D2864-6659-41D8-A57A-A60239D575CF}" destId="{77589F1D-3BDD-4FE9-B93C-A64E0EC33490}" srcOrd="0" destOrd="0" parTransId="{28DA0A40-696D-41BB-9AF8-179748E9C91A}" sibTransId="{8B0BA8D6-4C9B-4B27-BAB5-FF91C30F432A}"/>
    <dgm:cxn modelId="{01125FE5-1E4C-45C1-B1FF-CBFB0310F306}" srcId="{CD5D2864-6659-41D8-A57A-A60239D575CF}" destId="{8D56864F-C059-4D5D-BF90-E4147678CDBA}" srcOrd="2" destOrd="0" parTransId="{F025AFE0-FFD6-494A-BF33-EA78614A8FB2}" sibTransId="{F0CBBBCE-DF4F-4E25-9D86-7D2AD3F7E133}"/>
    <dgm:cxn modelId="{39726AE8-78F4-4FD4-B210-B32B200947F1}" srcId="{CD5D2864-6659-41D8-A57A-A60239D575CF}" destId="{BCC2FDB7-5023-4937-B6D7-7FAB4E448AF1}" srcOrd="1" destOrd="0" parTransId="{4DD46F94-13AD-4017-B4AD-C241917502F6}" sibTransId="{FCB6EEB3-90A1-45E8-A146-A6F49CAAFC3B}"/>
    <dgm:cxn modelId="{AC6D33F8-5CD2-4496-B6B2-D76A446A142F}" type="presOf" srcId="{BCC2FDB7-5023-4937-B6D7-7FAB4E448AF1}" destId="{3F0FF946-7B4B-476F-B42A-22035CE124E4}" srcOrd="0" destOrd="0" presId="urn:microsoft.com/office/officeart/2008/layout/VerticalCurvedList"/>
    <dgm:cxn modelId="{318FB7F7-A54D-40EE-BFFD-5B562A87169C}" type="presParOf" srcId="{707E9787-CDFD-4E66-B761-F7CD826F1B93}" destId="{79810C49-8A22-458E-A992-C88B5C9ECAB7}" srcOrd="0" destOrd="0" presId="urn:microsoft.com/office/officeart/2008/layout/VerticalCurvedList"/>
    <dgm:cxn modelId="{7E7A223C-8A23-49E1-B1DB-4925EB578B8B}" type="presParOf" srcId="{79810C49-8A22-458E-A992-C88B5C9ECAB7}" destId="{92C4B8C1-6E31-47AC-97F8-A236EC0C0A95}" srcOrd="0" destOrd="0" presId="urn:microsoft.com/office/officeart/2008/layout/VerticalCurvedList"/>
    <dgm:cxn modelId="{0F9A2C40-EE04-48E6-926A-1F37975D21D2}" type="presParOf" srcId="{92C4B8C1-6E31-47AC-97F8-A236EC0C0A95}" destId="{E9CC15C9-FDA2-4C07-8B6A-4D459561432A}" srcOrd="0" destOrd="0" presId="urn:microsoft.com/office/officeart/2008/layout/VerticalCurvedList"/>
    <dgm:cxn modelId="{BBC6EC36-1707-4F51-A5C0-1E2089FB15FD}" type="presParOf" srcId="{92C4B8C1-6E31-47AC-97F8-A236EC0C0A95}" destId="{0E01B7AD-4365-41A6-8E39-36712049FD50}" srcOrd="1" destOrd="0" presId="urn:microsoft.com/office/officeart/2008/layout/VerticalCurvedList"/>
    <dgm:cxn modelId="{0DFEB4A9-DECD-4439-ADC9-32A2D0C547D6}" type="presParOf" srcId="{92C4B8C1-6E31-47AC-97F8-A236EC0C0A95}" destId="{2ED0B7D6-5777-4983-AA26-3F1B0EEBA313}" srcOrd="2" destOrd="0" presId="urn:microsoft.com/office/officeart/2008/layout/VerticalCurvedList"/>
    <dgm:cxn modelId="{96500A84-66FB-4DA3-A1B2-48D06AD04760}" type="presParOf" srcId="{92C4B8C1-6E31-47AC-97F8-A236EC0C0A95}" destId="{1DDD48CF-14FD-4B4C-852B-616484963059}" srcOrd="3" destOrd="0" presId="urn:microsoft.com/office/officeart/2008/layout/VerticalCurvedList"/>
    <dgm:cxn modelId="{EC796188-EADC-4CE9-B80F-BA82D81CCAAB}" type="presParOf" srcId="{79810C49-8A22-458E-A992-C88B5C9ECAB7}" destId="{FFE3B846-1E2F-4CE9-8218-00E2FB1701A1}" srcOrd="1" destOrd="0" presId="urn:microsoft.com/office/officeart/2008/layout/VerticalCurvedList"/>
    <dgm:cxn modelId="{222E7732-25A8-4A05-9EEC-AFC89E713975}" type="presParOf" srcId="{79810C49-8A22-458E-A992-C88B5C9ECAB7}" destId="{2CADB082-D907-463B-A798-3A251110ECC1}" srcOrd="2" destOrd="0" presId="urn:microsoft.com/office/officeart/2008/layout/VerticalCurvedList"/>
    <dgm:cxn modelId="{63A6C38B-DF14-43F4-85D8-F8CB77BD9F80}" type="presParOf" srcId="{2CADB082-D907-463B-A798-3A251110ECC1}" destId="{2F82C020-0931-49F8-8DE0-96527C49A5D8}" srcOrd="0" destOrd="0" presId="urn:microsoft.com/office/officeart/2008/layout/VerticalCurvedList"/>
    <dgm:cxn modelId="{C099C13C-63A9-4369-99AF-9DA38EFD3393}" type="presParOf" srcId="{79810C49-8A22-458E-A992-C88B5C9ECAB7}" destId="{3F0FF946-7B4B-476F-B42A-22035CE124E4}" srcOrd="3" destOrd="0" presId="urn:microsoft.com/office/officeart/2008/layout/VerticalCurvedList"/>
    <dgm:cxn modelId="{2E023B46-5E15-403E-812E-FC76A4D5FD0C}" type="presParOf" srcId="{79810C49-8A22-458E-A992-C88B5C9ECAB7}" destId="{D1A39274-FB7C-41BE-88B5-BD7C1E93AED4}" srcOrd="4" destOrd="0" presId="urn:microsoft.com/office/officeart/2008/layout/VerticalCurvedList"/>
    <dgm:cxn modelId="{8D1D241B-040A-4F97-AEBA-E20433A44F42}" type="presParOf" srcId="{D1A39274-FB7C-41BE-88B5-BD7C1E93AED4}" destId="{D7583C9B-B954-41E9-AFEF-DE27FC3D58F3}" srcOrd="0" destOrd="0" presId="urn:microsoft.com/office/officeart/2008/layout/VerticalCurvedList"/>
    <dgm:cxn modelId="{313C9D92-2364-4935-A0C3-417C2F6A6827}" type="presParOf" srcId="{79810C49-8A22-458E-A992-C88B5C9ECAB7}" destId="{8A8AD86B-6952-4080-803F-D43AA1F1A6C7}" srcOrd="5" destOrd="0" presId="urn:microsoft.com/office/officeart/2008/layout/VerticalCurvedList"/>
    <dgm:cxn modelId="{C2518E38-AF45-4FDC-8440-693A11F58CAC}" type="presParOf" srcId="{79810C49-8A22-458E-A992-C88B5C9ECAB7}" destId="{043878FB-FDCD-4E3C-A535-AC5CD6D73E1B}" srcOrd="6" destOrd="0" presId="urn:microsoft.com/office/officeart/2008/layout/VerticalCurvedList"/>
    <dgm:cxn modelId="{20A30B4E-1E4A-4294-8EDE-AE27CF5A5C5B}" type="presParOf" srcId="{043878FB-FDCD-4E3C-A535-AC5CD6D73E1B}" destId="{2F078684-4025-4AE4-B9DA-A8D00DDE3281}" srcOrd="0" destOrd="0" presId="urn:microsoft.com/office/officeart/2008/layout/VerticalCurvedList"/>
    <dgm:cxn modelId="{DD6543F7-ACEF-4FB8-8C0D-C51F8E3E408D}" type="presParOf" srcId="{79810C49-8A22-458E-A992-C88B5C9ECAB7}" destId="{012FAAE9-B3E5-422A-B342-C84A44DC2E60}" srcOrd="7" destOrd="0" presId="urn:microsoft.com/office/officeart/2008/layout/VerticalCurvedList"/>
    <dgm:cxn modelId="{B188FDC6-4371-4B9C-8E95-ACAB068F8E7A}" type="presParOf" srcId="{79810C49-8A22-458E-A992-C88B5C9ECAB7}" destId="{48C89C9E-3B2E-4184-942E-C5A966FF4F65}" srcOrd="8" destOrd="0" presId="urn:microsoft.com/office/officeart/2008/layout/VerticalCurvedList"/>
    <dgm:cxn modelId="{30BE4AFE-3EA4-44C7-816F-A8E09421B7FF}" type="presParOf" srcId="{48C89C9E-3B2E-4184-942E-C5A966FF4F65}" destId="{10649A8F-00BD-4FD2-BB17-94CB965B56A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303DB-483F-48F3-A5C4-0DC47CE34071}">
      <dsp:nvSpPr>
        <dsp:cNvPr id="0" name=""/>
        <dsp:cNvSpPr/>
      </dsp:nvSpPr>
      <dsp:spPr>
        <a:xfrm rot="5400000">
          <a:off x="-173334" y="175049"/>
          <a:ext cx="1155560" cy="80889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1</a:t>
          </a:r>
        </a:p>
      </dsp:txBody>
      <dsp:txXfrm rot="-5400000">
        <a:off x="0" y="406161"/>
        <a:ext cx="808892" cy="346668"/>
      </dsp:txXfrm>
    </dsp:sp>
    <dsp:sp modelId="{A19E8E8B-08E4-499D-835D-30CE8796F520}">
      <dsp:nvSpPr>
        <dsp:cNvPr id="0" name=""/>
        <dsp:cNvSpPr/>
      </dsp:nvSpPr>
      <dsp:spPr>
        <a:xfrm rot="5400000">
          <a:off x="1256882" y="-446273"/>
          <a:ext cx="751114" cy="164709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900" kern="1200" dirty="0"/>
            <a:t>Федеральный закон от 29.12.2012 N 273-ФЗ (ред. от 16.04.2022) "Об образовании в Российской Федерации"</a:t>
          </a:r>
        </a:p>
      </dsp:txBody>
      <dsp:txXfrm rot="-5400000">
        <a:off x="808893" y="38382"/>
        <a:ext cx="1610427" cy="677782"/>
      </dsp:txXfrm>
    </dsp:sp>
    <dsp:sp modelId="{E190F702-02F3-4DC7-822E-C8594F5B700F}">
      <dsp:nvSpPr>
        <dsp:cNvPr id="0" name=""/>
        <dsp:cNvSpPr/>
      </dsp:nvSpPr>
      <dsp:spPr>
        <a:xfrm rot="5400000">
          <a:off x="-173334" y="1120575"/>
          <a:ext cx="1155560" cy="80889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2</a:t>
          </a:r>
        </a:p>
      </dsp:txBody>
      <dsp:txXfrm rot="-5400000">
        <a:off x="0" y="1351687"/>
        <a:ext cx="808892" cy="346668"/>
      </dsp:txXfrm>
    </dsp:sp>
    <dsp:sp modelId="{BC7011BD-C24A-4087-A715-7192E773E7E6}">
      <dsp:nvSpPr>
        <dsp:cNvPr id="0" name=""/>
        <dsp:cNvSpPr/>
      </dsp:nvSpPr>
      <dsp:spPr>
        <a:xfrm rot="5400000">
          <a:off x="1256882" y="499252"/>
          <a:ext cx="751114" cy="164709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900" kern="1200" dirty="0"/>
            <a:t>Статья 15. Сетевая форма реализации образовательных программ(в ред. Федерального закона от 02.12.2019 N 403-ФЗ)</a:t>
          </a:r>
        </a:p>
      </dsp:txBody>
      <dsp:txXfrm rot="-5400000">
        <a:off x="808893" y="983907"/>
        <a:ext cx="1610427" cy="677782"/>
      </dsp:txXfrm>
    </dsp:sp>
    <dsp:sp modelId="{FEB3006B-5E22-460A-898E-D84CEC6C929A}">
      <dsp:nvSpPr>
        <dsp:cNvPr id="0" name=""/>
        <dsp:cNvSpPr/>
      </dsp:nvSpPr>
      <dsp:spPr>
        <a:xfrm rot="5400000">
          <a:off x="-173334" y="2066101"/>
          <a:ext cx="1155560" cy="80889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3</a:t>
          </a:r>
        </a:p>
      </dsp:txBody>
      <dsp:txXfrm rot="-5400000">
        <a:off x="0" y="2297213"/>
        <a:ext cx="808892" cy="346668"/>
      </dsp:txXfrm>
    </dsp:sp>
    <dsp:sp modelId="{3D24052F-9D10-4236-958D-56BF9086707E}">
      <dsp:nvSpPr>
        <dsp:cNvPr id="0" name=""/>
        <dsp:cNvSpPr/>
      </dsp:nvSpPr>
      <dsp:spPr>
        <a:xfrm rot="5400000">
          <a:off x="1256882" y="1444778"/>
          <a:ext cx="751114" cy="164709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900" kern="1200" dirty="0"/>
            <a:t>Статья 16. Реализация образовательных программ с применением электронного обучения и дистанционных образовательных технологий</a:t>
          </a:r>
        </a:p>
      </dsp:txBody>
      <dsp:txXfrm rot="-5400000">
        <a:off x="808893" y="1929433"/>
        <a:ext cx="1610427" cy="677782"/>
      </dsp:txXfrm>
    </dsp:sp>
    <dsp:sp modelId="{0EF18D5B-7908-4E18-8E69-022D59ECD8C6}">
      <dsp:nvSpPr>
        <dsp:cNvPr id="0" name=""/>
        <dsp:cNvSpPr/>
      </dsp:nvSpPr>
      <dsp:spPr>
        <a:xfrm rot="5400000">
          <a:off x="-173334" y="3011627"/>
          <a:ext cx="1155560" cy="80889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4</a:t>
          </a:r>
        </a:p>
      </dsp:txBody>
      <dsp:txXfrm rot="-5400000">
        <a:off x="0" y="3242739"/>
        <a:ext cx="808892" cy="346668"/>
      </dsp:txXfrm>
    </dsp:sp>
    <dsp:sp modelId="{0B2480E1-225C-49B7-B021-5D11B5D3F509}">
      <dsp:nvSpPr>
        <dsp:cNvPr id="0" name=""/>
        <dsp:cNvSpPr/>
      </dsp:nvSpPr>
      <dsp:spPr>
        <a:xfrm rot="5400000">
          <a:off x="1256882" y="2390303"/>
          <a:ext cx="751114" cy="164709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900" kern="1200" dirty="0"/>
            <a:t>Договор о сетевой форме реализации образовательных программ</a:t>
          </a:r>
        </a:p>
      </dsp:txBody>
      <dsp:txXfrm rot="-5400000">
        <a:off x="808893" y="2874958"/>
        <a:ext cx="1610427" cy="6777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68E3FB-1A54-4583-8672-5BD8F732B4B8}">
      <dsp:nvSpPr>
        <dsp:cNvPr id="0" name=""/>
        <dsp:cNvSpPr/>
      </dsp:nvSpPr>
      <dsp:spPr>
        <a:xfrm>
          <a:off x="0" y="1336962"/>
          <a:ext cx="2112162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927" tIns="166624" rIns="163927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kern="1200" dirty="0"/>
            <a:t>имеет вертикальные связи между участниками сетевого взаимодействии</a:t>
          </a:r>
        </a:p>
      </dsp:txBody>
      <dsp:txXfrm>
        <a:off x="0" y="1336962"/>
        <a:ext cx="2112162" cy="705600"/>
      </dsp:txXfrm>
    </dsp:sp>
    <dsp:sp modelId="{69D9F9AA-AE94-4CB8-8BEA-ED5810EA3A28}">
      <dsp:nvSpPr>
        <dsp:cNvPr id="0" name=""/>
        <dsp:cNvSpPr/>
      </dsp:nvSpPr>
      <dsp:spPr>
        <a:xfrm>
          <a:off x="105608" y="1228469"/>
          <a:ext cx="1478513" cy="236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4" tIns="0" rIns="55884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«социального партнерства»</a:t>
          </a:r>
        </a:p>
      </dsp:txBody>
      <dsp:txXfrm>
        <a:off x="117136" y="1239997"/>
        <a:ext cx="1455457" cy="213104"/>
      </dsp:txXfrm>
    </dsp:sp>
    <dsp:sp modelId="{EF31C59E-FABD-4FCB-830E-ECDD02E49495}">
      <dsp:nvSpPr>
        <dsp:cNvPr id="0" name=""/>
        <dsp:cNvSpPr/>
      </dsp:nvSpPr>
      <dsp:spPr>
        <a:xfrm>
          <a:off x="0" y="2213429"/>
          <a:ext cx="2112162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927" tIns="166624" rIns="163927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kern="1200" dirty="0"/>
            <a:t>взаимодействие нескольких образовательных организаций(как правило, одного уровня)</a:t>
          </a:r>
        </a:p>
      </dsp:txBody>
      <dsp:txXfrm>
        <a:off x="0" y="2213429"/>
        <a:ext cx="2112162" cy="882000"/>
      </dsp:txXfrm>
    </dsp:sp>
    <dsp:sp modelId="{C1399CC4-AD3F-488D-A68F-B790AFCB9932}">
      <dsp:nvSpPr>
        <dsp:cNvPr id="0" name=""/>
        <dsp:cNvSpPr/>
      </dsp:nvSpPr>
      <dsp:spPr>
        <a:xfrm>
          <a:off x="105608" y="2095350"/>
          <a:ext cx="1478513" cy="236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4" tIns="0" rIns="55884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горизонтальной сеть</a:t>
          </a:r>
        </a:p>
      </dsp:txBody>
      <dsp:txXfrm>
        <a:off x="117136" y="2106878"/>
        <a:ext cx="1455457" cy="213104"/>
      </dsp:txXfrm>
    </dsp:sp>
    <dsp:sp modelId="{B3E8503A-52EF-45C4-9D0F-450A63675EA6}">
      <dsp:nvSpPr>
        <dsp:cNvPr id="0" name=""/>
        <dsp:cNvSpPr/>
      </dsp:nvSpPr>
      <dsp:spPr>
        <a:xfrm>
          <a:off x="0" y="3256710"/>
          <a:ext cx="2112162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927" tIns="166624" rIns="163927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kern="1200" dirty="0"/>
            <a:t>взаимодействие участников у  которых разные цели, содержание деятельности, организационно-‐правовая форма</a:t>
          </a:r>
        </a:p>
      </dsp:txBody>
      <dsp:txXfrm>
        <a:off x="0" y="3256710"/>
        <a:ext cx="2112162" cy="1033200"/>
      </dsp:txXfrm>
    </dsp:sp>
    <dsp:sp modelId="{1B4BEC97-8A94-4E39-8892-3EA65361628C}">
      <dsp:nvSpPr>
        <dsp:cNvPr id="0" name=""/>
        <dsp:cNvSpPr/>
      </dsp:nvSpPr>
      <dsp:spPr>
        <a:xfrm>
          <a:off x="105608" y="3138630"/>
          <a:ext cx="1478513" cy="236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4" tIns="0" rIns="55884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Смешанный вариант</a:t>
          </a:r>
        </a:p>
      </dsp:txBody>
      <dsp:txXfrm>
        <a:off x="117136" y="3150158"/>
        <a:ext cx="1455457" cy="2131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40D67-F7CE-469C-ABB7-C33A5AFB22E3}">
      <dsp:nvSpPr>
        <dsp:cNvPr id="0" name=""/>
        <dsp:cNvSpPr/>
      </dsp:nvSpPr>
      <dsp:spPr>
        <a:xfrm>
          <a:off x="290484" y="0"/>
          <a:ext cx="1714807" cy="2260792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BF634A-A0A5-4D84-9908-45AA56FABB60}">
      <dsp:nvSpPr>
        <dsp:cNvPr id="0" name=""/>
        <dsp:cNvSpPr/>
      </dsp:nvSpPr>
      <dsp:spPr>
        <a:xfrm>
          <a:off x="681035" y="98754"/>
          <a:ext cx="1965020" cy="6727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Образовательная организация высшего образования</a:t>
          </a:r>
        </a:p>
      </dsp:txBody>
      <dsp:txXfrm>
        <a:off x="713874" y="131593"/>
        <a:ext cx="1899342" cy="607028"/>
      </dsp:txXfrm>
    </dsp:sp>
    <dsp:sp modelId="{A393A61B-0CF0-46A5-801F-4F03EC30EAC8}">
      <dsp:nvSpPr>
        <dsp:cNvPr id="0" name=""/>
        <dsp:cNvSpPr/>
      </dsp:nvSpPr>
      <dsp:spPr>
        <a:xfrm>
          <a:off x="681041" y="869622"/>
          <a:ext cx="1938025" cy="6727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Образовательная организация среднего профессионального </a:t>
          </a:r>
          <a:r>
            <a:rPr lang="ru-RU" sz="1000" kern="1200" dirty="0"/>
            <a:t>образования</a:t>
          </a:r>
        </a:p>
      </dsp:txBody>
      <dsp:txXfrm>
        <a:off x="713880" y="902461"/>
        <a:ext cx="1872347" cy="607028"/>
      </dsp:txXfrm>
    </dsp:sp>
    <dsp:sp modelId="{4877642C-29B4-47E4-9E27-5C80E15B53FF}">
      <dsp:nvSpPr>
        <dsp:cNvPr id="0" name=""/>
        <dsp:cNvSpPr/>
      </dsp:nvSpPr>
      <dsp:spPr>
        <a:xfrm>
          <a:off x="681041" y="1663752"/>
          <a:ext cx="1891448" cy="6727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Общеобразовательные организации</a:t>
          </a:r>
        </a:p>
      </dsp:txBody>
      <dsp:txXfrm>
        <a:off x="713880" y="1696591"/>
        <a:ext cx="1825770" cy="6070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91CCAE-0AC3-4E4E-8D8B-E22BD070970F}">
      <dsp:nvSpPr>
        <dsp:cNvPr id="0" name=""/>
        <dsp:cNvSpPr/>
      </dsp:nvSpPr>
      <dsp:spPr>
        <a:xfrm rot="16200000">
          <a:off x="-730127" y="730531"/>
          <a:ext cx="2512963" cy="1051899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56865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Образовательная Организация 1</a:t>
          </a:r>
        </a:p>
      </dsp:txBody>
      <dsp:txXfrm rot="5400000">
        <a:off x="405" y="502592"/>
        <a:ext cx="1051899" cy="1507777"/>
      </dsp:txXfrm>
    </dsp:sp>
    <dsp:sp modelId="{419C2203-1DD1-4126-B697-5F177710C8FD}">
      <dsp:nvSpPr>
        <dsp:cNvPr id="0" name=""/>
        <dsp:cNvSpPr/>
      </dsp:nvSpPr>
      <dsp:spPr>
        <a:xfrm rot="16200000">
          <a:off x="400665" y="730531"/>
          <a:ext cx="2512963" cy="1051899"/>
        </a:xfrm>
        <a:prstGeom prst="flowChartManualOperation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56865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Образовательная Организация 2</a:t>
          </a:r>
        </a:p>
      </dsp:txBody>
      <dsp:txXfrm rot="5400000">
        <a:off x="1131197" y="502592"/>
        <a:ext cx="1051899" cy="1507777"/>
      </dsp:txXfrm>
    </dsp:sp>
    <dsp:sp modelId="{1EB290C9-1809-4908-B888-98BD0CDF7A35}">
      <dsp:nvSpPr>
        <dsp:cNvPr id="0" name=""/>
        <dsp:cNvSpPr/>
      </dsp:nvSpPr>
      <dsp:spPr>
        <a:xfrm rot="16200000">
          <a:off x="1531861" y="730531"/>
          <a:ext cx="2512963" cy="1051899"/>
        </a:xfrm>
        <a:prstGeom prst="flowChartManualOperation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56865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Образовательная Организация 3</a:t>
          </a:r>
        </a:p>
      </dsp:txBody>
      <dsp:txXfrm rot="5400000">
        <a:off x="2262393" y="502592"/>
        <a:ext cx="1051899" cy="15077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01B7AD-4365-41A6-8E39-36712049FD50}">
      <dsp:nvSpPr>
        <dsp:cNvPr id="0" name=""/>
        <dsp:cNvSpPr/>
      </dsp:nvSpPr>
      <dsp:spPr>
        <a:xfrm>
          <a:off x="-2938211" y="-452633"/>
          <a:ext cx="3505459" cy="3505459"/>
        </a:xfrm>
        <a:prstGeom prst="blockArc">
          <a:avLst>
            <a:gd name="adj1" fmla="val 18900000"/>
            <a:gd name="adj2" fmla="val 2700000"/>
            <a:gd name="adj3" fmla="val 616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E3B846-1E2F-4CE9-8218-00E2FB1701A1}">
      <dsp:nvSpPr>
        <dsp:cNvPr id="0" name=""/>
        <dsp:cNvSpPr/>
      </dsp:nvSpPr>
      <dsp:spPr>
        <a:xfrm>
          <a:off x="297637" y="199902"/>
          <a:ext cx="3570585" cy="4000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11" tIns="30480" rIns="30480" bIns="3048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Образовательная организация</a:t>
          </a:r>
        </a:p>
      </dsp:txBody>
      <dsp:txXfrm>
        <a:off x="297637" y="199902"/>
        <a:ext cx="3570585" cy="400013"/>
      </dsp:txXfrm>
    </dsp:sp>
    <dsp:sp modelId="{2F82C020-0931-49F8-8DE0-96527C49A5D8}">
      <dsp:nvSpPr>
        <dsp:cNvPr id="0" name=""/>
        <dsp:cNvSpPr/>
      </dsp:nvSpPr>
      <dsp:spPr>
        <a:xfrm>
          <a:off x="47628" y="149901"/>
          <a:ext cx="500017" cy="5000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0FF946-7B4B-476F-B42A-22035CE124E4}">
      <dsp:nvSpPr>
        <dsp:cNvPr id="0" name=""/>
        <dsp:cNvSpPr/>
      </dsp:nvSpPr>
      <dsp:spPr>
        <a:xfrm>
          <a:off x="526974" y="800027"/>
          <a:ext cx="3341248" cy="400013"/>
        </a:xfrm>
        <a:prstGeom prst="rect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11" tIns="30480" rIns="30480" bIns="3048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Образовательная организация дополнительного образования</a:t>
          </a:r>
        </a:p>
      </dsp:txBody>
      <dsp:txXfrm>
        <a:off x="526974" y="800027"/>
        <a:ext cx="3341248" cy="400013"/>
      </dsp:txXfrm>
    </dsp:sp>
    <dsp:sp modelId="{D7583C9B-B954-41E9-AFEF-DE27FC3D58F3}">
      <dsp:nvSpPr>
        <dsp:cNvPr id="0" name=""/>
        <dsp:cNvSpPr/>
      </dsp:nvSpPr>
      <dsp:spPr>
        <a:xfrm>
          <a:off x="276965" y="750025"/>
          <a:ext cx="500017" cy="5000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903533"/>
              <a:satOff val="33333"/>
              <a:lumOff val="-4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8AD86B-6952-4080-803F-D43AA1F1A6C7}">
      <dsp:nvSpPr>
        <dsp:cNvPr id="0" name=""/>
        <dsp:cNvSpPr/>
      </dsp:nvSpPr>
      <dsp:spPr>
        <a:xfrm>
          <a:off x="526974" y="1400151"/>
          <a:ext cx="3341248" cy="400013"/>
        </a:xfrm>
        <a:prstGeom prst="rect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11" tIns="30480" rIns="30480" bIns="3048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Ресурсный центр</a:t>
          </a:r>
        </a:p>
      </dsp:txBody>
      <dsp:txXfrm>
        <a:off x="526974" y="1400151"/>
        <a:ext cx="3341248" cy="400013"/>
      </dsp:txXfrm>
    </dsp:sp>
    <dsp:sp modelId="{2F078684-4025-4AE4-B9DA-A8D00DDE3281}">
      <dsp:nvSpPr>
        <dsp:cNvPr id="0" name=""/>
        <dsp:cNvSpPr/>
      </dsp:nvSpPr>
      <dsp:spPr>
        <a:xfrm>
          <a:off x="276965" y="1350150"/>
          <a:ext cx="500017" cy="5000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807066"/>
              <a:satOff val="66667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2FAAE9-B3E5-422A-B342-C84A44DC2E60}">
      <dsp:nvSpPr>
        <dsp:cNvPr id="0" name=""/>
        <dsp:cNvSpPr/>
      </dsp:nvSpPr>
      <dsp:spPr>
        <a:xfrm>
          <a:off x="297637" y="2000276"/>
          <a:ext cx="3570585" cy="400013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11" tIns="30480" rIns="30480" bIns="3048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Организации осуществляющие обучение</a:t>
          </a:r>
        </a:p>
      </dsp:txBody>
      <dsp:txXfrm>
        <a:off x="297637" y="2000276"/>
        <a:ext cx="3570585" cy="400013"/>
      </dsp:txXfrm>
    </dsp:sp>
    <dsp:sp modelId="{10649A8F-00BD-4FD2-BB17-94CB965B56A3}">
      <dsp:nvSpPr>
        <dsp:cNvPr id="0" name=""/>
        <dsp:cNvSpPr/>
      </dsp:nvSpPr>
      <dsp:spPr>
        <a:xfrm>
          <a:off x="47628" y="1950274"/>
          <a:ext cx="500017" cy="5000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403DF-2D04-4312-86A8-BF8E06074FC1}" type="datetimeFigureOut">
              <a:rPr lang="ru-RU" smtClean="0"/>
              <a:t>26.05.2022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1FDE44-3196-498E-A603-8183451638D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5268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1FDE44-3196-498E-A603-8183451638D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072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1FDE44-3196-498E-A603-8183451638D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474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E2ECF8FE-2A36-4EC2-8D7C-B82835C1848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0791" t="11291" r="44484" b="17190"/>
          <a:stretch/>
        </p:blipFill>
        <p:spPr>
          <a:xfrm>
            <a:off x="10756669" y="3923969"/>
            <a:ext cx="1435331" cy="2934031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15AA1B8-2D0F-4912-BD5F-8DCA584F497F}"/>
              </a:ext>
            </a:extLst>
          </p:cNvPr>
          <p:cNvSpPr/>
          <p:nvPr userDrawn="1"/>
        </p:nvSpPr>
        <p:spPr>
          <a:xfrm>
            <a:off x="2161309" y="0"/>
            <a:ext cx="10030691" cy="1745673"/>
          </a:xfrm>
          <a:prstGeom prst="rect">
            <a:avLst/>
          </a:prstGeom>
          <a:gradFill flip="none" rotWithShape="1">
            <a:gsLst>
              <a:gs pos="9000">
                <a:srgbClr val="B9E1F1"/>
              </a:gs>
              <a:gs pos="43000">
                <a:schemeClr val="bg1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A675942-5579-42B8-8291-107FEA6C1D45}"/>
              </a:ext>
            </a:extLst>
          </p:cNvPr>
          <p:cNvSpPr/>
          <p:nvPr userDrawn="1"/>
        </p:nvSpPr>
        <p:spPr>
          <a:xfrm rot="10800000">
            <a:off x="-1" y="5453148"/>
            <a:ext cx="10030691" cy="1404851"/>
          </a:xfrm>
          <a:prstGeom prst="rect">
            <a:avLst/>
          </a:prstGeom>
          <a:gradFill flip="none" rotWithShape="1">
            <a:gsLst>
              <a:gs pos="9000">
                <a:schemeClr val="bg1">
                  <a:lumMod val="85000"/>
                </a:schemeClr>
              </a:gs>
              <a:gs pos="43000">
                <a:schemeClr val="bg1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Номер слайда 1">
            <a:extLst>
              <a:ext uri="{FF2B5EF4-FFF2-40B4-BE49-F238E27FC236}">
                <a16:creationId xmlns:a16="http://schemas.microsoft.com/office/drawing/2014/main" id="{44E4AA84-4D85-4FAD-BEF9-1BFB674B7C77}"/>
              </a:ext>
            </a:extLst>
          </p:cNvPr>
          <p:cNvSpPr txBox="1">
            <a:spLocks/>
          </p:cNvSpPr>
          <p:nvPr userDrawn="1"/>
        </p:nvSpPr>
        <p:spPr>
          <a:xfrm>
            <a:off x="11445111" y="5739264"/>
            <a:ext cx="735805" cy="376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25C68B6-61C2-468F-89AB-4B9F7531AA68}" type="slidenum">
              <a:rPr lang="ru-RU" sz="1600" b="1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ru-RU" sz="1600" b="1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D441E7FC-B1AD-475D-B4F8-3EE67EF2D3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97" t="34336" r="63761" b="32618"/>
          <a:stretch/>
        </p:blipFill>
        <p:spPr>
          <a:xfrm>
            <a:off x="10756669" y="250536"/>
            <a:ext cx="1308100" cy="1108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16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E2EFF06-94C5-43C5-A18B-1AE682A06BC4}"/>
              </a:ext>
            </a:extLst>
          </p:cNvPr>
          <p:cNvSpPr/>
          <p:nvPr userDrawn="1"/>
        </p:nvSpPr>
        <p:spPr>
          <a:xfrm>
            <a:off x="2161309" y="0"/>
            <a:ext cx="10030691" cy="3640975"/>
          </a:xfrm>
          <a:prstGeom prst="rect">
            <a:avLst/>
          </a:prstGeom>
          <a:gradFill flip="none" rotWithShape="1">
            <a:gsLst>
              <a:gs pos="9000">
                <a:srgbClr val="B9E1F1"/>
              </a:gs>
              <a:gs pos="43000">
                <a:schemeClr val="bg1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4CDE0AB-7F85-4BBF-8501-54B3F8C859D6}"/>
              </a:ext>
            </a:extLst>
          </p:cNvPr>
          <p:cNvSpPr/>
          <p:nvPr userDrawn="1"/>
        </p:nvSpPr>
        <p:spPr>
          <a:xfrm rot="10800000">
            <a:off x="0" y="3217025"/>
            <a:ext cx="10030691" cy="3640975"/>
          </a:xfrm>
          <a:prstGeom prst="rect">
            <a:avLst/>
          </a:prstGeom>
          <a:gradFill flip="none" rotWithShape="1">
            <a:gsLst>
              <a:gs pos="9000">
                <a:schemeClr val="bg1">
                  <a:lumMod val="85000"/>
                </a:schemeClr>
              </a:gs>
              <a:gs pos="43000">
                <a:schemeClr val="bg1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834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19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18" Type="http://schemas.openxmlformats.org/officeDocument/2006/relationships/diagramData" Target="../diagrams/data5.xml"/><Relationship Id="rId3" Type="http://schemas.openxmlformats.org/officeDocument/2006/relationships/diagramData" Target="../diagrams/data2.xml"/><Relationship Id="rId21" Type="http://schemas.openxmlformats.org/officeDocument/2006/relationships/diagramColors" Target="../diagrams/colors5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4.xml"/><Relationship Id="rId20" Type="http://schemas.openxmlformats.org/officeDocument/2006/relationships/diagramQuickStyle" Target="../diagrams/quickStyl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19" Type="http://schemas.openxmlformats.org/officeDocument/2006/relationships/diagramLayout" Target="../diagrams/layout5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Relationship Id="rId22" Type="http://schemas.microsoft.com/office/2007/relationships/diagramDrawing" Target="../diagrams/drawin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B048CA22-1F63-49F5-8F93-C6E0C56C38F1}"/>
              </a:ext>
            </a:extLst>
          </p:cNvPr>
          <p:cNvSpPr/>
          <p:nvPr/>
        </p:nvSpPr>
        <p:spPr>
          <a:xfrm>
            <a:off x="642924" y="2538809"/>
            <a:ext cx="8764599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lnSpc>
                <a:spcPct val="80000"/>
              </a:lnSpc>
            </a:pP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Практика сетевого взаимодействия с образовательными организациями: </a:t>
            </a:r>
          </a:p>
          <a:p>
            <a:pPr defTabSz="844083">
              <a:lnSpc>
                <a:spcPct val="80000"/>
              </a:lnSpc>
            </a:pP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опыт Центра «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IT</a:t>
            </a: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-куб. Мичуринск»</a:t>
            </a:r>
            <a:endParaRPr lang="ru-RU" sz="3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C4CAE9E-BF8C-4ABD-873F-374142A2D1BB}"/>
              </a:ext>
            </a:extLst>
          </p:cNvPr>
          <p:cNvSpPr/>
          <p:nvPr/>
        </p:nvSpPr>
        <p:spPr>
          <a:xfrm>
            <a:off x="642924" y="5573656"/>
            <a:ext cx="1122832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/>
            <a:r>
              <a:rPr lang="ru-RU" sz="1400" b="1" dirty="0"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Плахута Евгений Николаевич, </a:t>
            </a:r>
            <a:br>
              <a:rPr lang="ru-RU" sz="1400" dirty="0"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</a:br>
            <a:r>
              <a:rPr lang="ru-RU" sz="1400" dirty="0"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руководитель «IT-куб. Мичуринск»</a:t>
            </a:r>
          </a:p>
          <a:p>
            <a:pPr defTabSz="844083"/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МАОУ «СОШ № 5 «НТЦ им. И.В. Мичурина», г. Мичуринск Тамбовская область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59DC05D-6AE4-4F77-B5FC-DD949F5A4D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0791" t="11291" r="44398" b="17190"/>
          <a:stretch/>
        </p:blipFill>
        <p:spPr>
          <a:xfrm>
            <a:off x="8964529" y="399813"/>
            <a:ext cx="3240456" cy="6600777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F76E8FC1-29D3-4BD4-A087-C7155425034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46" r="48401" b="87879"/>
          <a:stretch/>
        </p:blipFill>
        <p:spPr>
          <a:xfrm>
            <a:off x="6354240" y="465722"/>
            <a:ext cx="174172" cy="1121778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9231F29-B743-4184-B7BC-4FA93207D58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022"/>
          <a:stretch/>
        </p:blipFill>
        <p:spPr>
          <a:xfrm>
            <a:off x="369092" y="399813"/>
            <a:ext cx="5590040" cy="112177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328" y="465722"/>
            <a:ext cx="1490560" cy="105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247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46CE09F5-22DB-45E3-96BE-398488A37E3B}"/>
              </a:ext>
            </a:extLst>
          </p:cNvPr>
          <p:cNvSpPr txBox="1">
            <a:spLocks/>
          </p:cNvSpPr>
          <p:nvPr/>
        </p:nvSpPr>
        <p:spPr>
          <a:xfrm>
            <a:off x="588218" y="312177"/>
            <a:ext cx="9965482" cy="7028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000" b="1" u="sng" dirty="0">
                <a:solidFill>
                  <a:srgbClr val="64BD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Сетевая форма реализации дополнительных общеобразовательных</a:t>
            </a:r>
          </a:p>
          <a:p>
            <a:pPr algn="l">
              <a:defRPr/>
            </a:pPr>
            <a:r>
              <a:rPr lang="ru-RU" sz="2000" b="1" u="sng" dirty="0">
                <a:solidFill>
                  <a:srgbClr val="64BD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общеразвивающих программ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CE824E-5488-9242-FA0C-B2E23C8FD623}"/>
              </a:ext>
            </a:extLst>
          </p:cNvPr>
          <p:cNvSpPr txBox="1"/>
          <p:nvPr/>
        </p:nvSpPr>
        <p:spPr>
          <a:xfrm>
            <a:off x="933166" y="1686187"/>
            <a:ext cx="26815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/>
              <a:t>Нормативно – правовая основа </a:t>
            </a:r>
          </a:p>
          <a:p>
            <a:pPr algn="ctr"/>
            <a:r>
              <a:rPr lang="ru-RU" sz="1400" b="1" dirty="0"/>
              <a:t>сетевой реализации </a:t>
            </a:r>
          </a:p>
          <a:p>
            <a:pPr algn="ctr"/>
            <a:r>
              <a:rPr lang="ru-RU" sz="1400" b="1" dirty="0"/>
              <a:t>программ обучения</a:t>
            </a: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F14D3BE5-7EE8-987A-4655-04CBDB69CD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7977834"/>
              </p:ext>
            </p:extLst>
          </p:nvPr>
        </p:nvGraphicFramePr>
        <p:xfrm>
          <a:off x="933166" y="2550253"/>
          <a:ext cx="2455986" cy="3995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47B538E-5CF6-8C1E-E2DF-39E91386DCC0}"/>
              </a:ext>
            </a:extLst>
          </p:cNvPr>
          <p:cNvSpPr txBox="1"/>
          <p:nvPr/>
        </p:nvSpPr>
        <p:spPr>
          <a:xfrm>
            <a:off x="4306752" y="1901630"/>
            <a:ext cx="212241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/>
              <a:t>сетевое взаимодействие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D7BFC0CD-8A29-B5F0-88BE-CC0E1481B961}"/>
              </a:ext>
            </a:extLst>
          </p:cNvPr>
          <p:cNvSpPr/>
          <p:nvPr/>
        </p:nvSpPr>
        <p:spPr>
          <a:xfrm>
            <a:off x="4051883" y="2550253"/>
            <a:ext cx="2632153" cy="367437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/>
              <a:t>система горизонтальных и вертикальных связей, обеспечивающая: доступность качественного образования для всех категорий граждан, вариативность образования,</a:t>
            </a:r>
          </a:p>
          <a:p>
            <a:r>
              <a:rPr lang="ru-RU" sz="1400" dirty="0"/>
              <a:t>открытость образовательных организаций, </a:t>
            </a:r>
          </a:p>
          <a:p>
            <a:r>
              <a:rPr lang="ru-RU" sz="1400" dirty="0"/>
              <a:t>Повышение профессиональной компетентности педагогов и использование современных</a:t>
            </a:r>
          </a:p>
          <a:p>
            <a:r>
              <a:rPr lang="ru-RU" sz="1400" dirty="0"/>
              <a:t>технологий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BFED0B-FA45-C2DF-654C-222106D1BB4E}"/>
              </a:ext>
            </a:extLst>
          </p:cNvPr>
          <p:cNvSpPr txBox="1"/>
          <p:nvPr/>
        </p:nvSpPr>
        <p:spPr>
          <a:xfrm>
            <a:off x="7121249" y="1686187"/>
            <a:ext cx="312070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Типы сетевого взаимодействия</a:t>
            </a:r>
          </a:p>
          <a:p>
            <a:pPr algn="ctr"/>
            <a:r>
              <a:rPr lang="ru-RU" sz="1400" b="1" dirty="0"/>
              <a:t>при организации реализации</a:t>
            </a:r>
          </a:p>
          <a:p>
            <a:pPr algn="ctr"/>
            <a:r>
              <a:rPr lang="ru-RU" sz="1400" b="1" dirty="0"/>
              <a:t>образовательных программ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33FE0E58-04D7-53CF-FD8D-A353A0D82BD7}"/>
              </a:ext>
            </a:extLst>
          </p:cNvPr>
          <p:cNvSpPr/>
          <p:nvPr/>
        </p:nvSpPr>
        <p:spPr>
          <a:xfrm>
            <a:off x="7346767" y="2550253"/>
            <a:ext cx="2632153" cy="367437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/>
              <a:t>1) Реализация программы только одной</a:t>
            </a:r>
          </a:p>
          <a:p>
            <a:r>
              <a:rPr lang="ru-RU" sz="1400" dirty="0"/>
              <a:t>организацией, осуществляющей</a:t>
            </a:r>
          </a:p>
          <a:p>
            <a:r>
              <a:rPr lang="ru-RU" sz="1400" dirty="0"/>
              <a:t>образовательную деятельность, с</a:t>
            </a:r>
          </a:p>
          <a:p>
            <a:r>
              <a:rPr lang="ru-RU" sz="1400" dirty="0"/>
              <a:t>использованием ресурсов других организаций 2)Реализация образовательной программы</a:t>
            </a:r>
          </a:p>
          <a:p>
            <a:r>
              <a:rPr lang="ru-RU" sz="1400" dirty="0"/>
              <a:t>совместно несколькими организациями,</a:t>
            </a:r>
          </a:p>
          <a:p>
            <a:r>
              <a:rPr lang="ru-RU" sz="1400" dirty="0"/>
              <a:t>осуществляющими образовательную</a:t>
            </a:r>
          </a:p>
          <a:p>
            <a:r>
              <a:rPr lang="ru-RU" sz="1400" dirty="0"/>
              <a:t>деятельность.</a:t>
            </a:r>
          </a:p>
        </p:txBody>
      </p:sp>
    </p:spTree>
    <p:extLst>
      <p:ext uri="{BB962C8B-B14F-4D97-AF65-F5344CB8AC3E}">
        <p14:creationId xmlns:p14="http://schemas.microsoft.com/office/powerpoint/2010/main" val="227151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5E7BD0-4A3B-0D47-D9B6-6FF78C4406D6}"/>
              </a:ext>
            </a:extLst>
          </p:cNvPr>
          <p:cNvSpPr txBox="1"/>
          <p:nvPr/>
        </p:nvSpPr>
        <p:spPr>
          <a:xfrm>
            <a:off x="478173" y="495003"/>
            <a:ext cx="19294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</a:rPr>
              <a:t>Модели</a:t>
            </a:r>
            <a:r>
              <a:rPr lang="ru-RU" sz="1400" b="1" dirty="0">
                <a:effectLst/>
                <a:latin typeface="Arial" panose="020B0604020202020204" pitchFamily="34" charset="0"/>
              </a:rPr>
              <a:t> сетевого взаимодействия</a:t>
            </a:r>
            <a:endParaRPr lang="ru-RU" sz="1400" b="1" dirty="0"/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B2D46441-C64D-788B-4949-58DD7EEAD7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6558729"/>
              </p:ext>
            </p:extLst>
          </p:nvPr>
        </p:nvGraphicFramePr>
        <p:xfrm>
          <a:off x="236755" y="472991"/>
          <a:ext cx="2112162" cy="5518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id="{6B841CFA-D871-42E4-A135-6FEDF240F7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3651508"/>
              </p:ext>
            </p:extLst>
          </p:nvPr>
        </p:nvGraphicFramePr>
        <p:xfrm>
          <a:off x="2933187" y="205267"/>
          <a:ext cx="3014685" cy="2841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B566B9F3-4A22-6B58-6B1E-E3D21D60C633}"/>
              </a:ext>
            </a:extLst>
          </p:cNvPr>
          <p:cNvSpPr/>
          <p:nvPr/>
        </p:nvSpPr>
        <p:spPr>
          <a:xfrm>
            <a:off x="2348918" y="1619075"/>
            <a:ext cx="1112129" cy="22650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id="{4A24E678-0970-B914-89A0-3665BC2CD052}"/>
              </a:ext>
            </a:extLst>
          </p:cNvPr>
          <p:cNvSpPr/>
          <p:nvPr/>
        </p:nvSpPr>
        <p:spPr>
          <a:xfrm>
            <a:off x="2348917" y="2552039"/>
            <a:ext cx="3598955" cy="22650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Схема 9">
            <a:extLst>
              <a:ext uri="{FF2B5EF4-FFF2-40B4-BE49-F238E27FC236}">
                <a16:creationId xmlns:a16="http://schemas.microsoft.com/office/drawing/2014/main" id="{71BE481E-4D54-297E-EC05-0FF25EB04B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63298"/>
              </p:ext>
            </p:extLst>
          </p:nvPr>
        </p:nvGraphicFramePr>
        <p:xfrm>
          <a:off x="5793358" y="1478422"/>
          <a:ext cx="3314293" cy="2512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3B19B0DF-FE7C-2817-B5B0-55E9FC61252F}"/>
              </a:ext>
            </a:extLst>
          </p:cNvPr>
          <p:cNvSpPr/>
          <p:nvPr/>
        </p:nvSpPr>
        <p:spPr>
          <a:xfrm>
            <a:off x="6893989" y="2681646"/>
            <a:ext cx="166382" cy="10651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9225CB4F-61E4-FC35-8EAD-37F18CC08160}"/>
              </a:ext>
            </a:extLst>
          </p:cNvPr>
          <p:cNvSpPr/>
          <p:nvPr/>
        </p:nvSpPr>
        <p:spPr>
          <a:xfrm>
            <a:off x="7893652" y="2734903"/>
            <a:ext cx="166382" cy="10651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: вправо 21">
            <a:extLst>
              <a:ext uri="{FF2B5EF4-FFF2-40B4-BE49-F238E27FC236}">
                <a16:creationId xmlns:a16="http://schemas.microsoft.com/office/drawing/2014/main" id="{C91E0D33-429E-B6B3-3B06-BFC301EFF13C}"/>
              </a:ext>
            </a:extLst>
          </p:cNvPr>
          <p:cNvSpPr/>
          <p:nvPr/>
        </p:nvSpPr>
        <p:spPr>
          <a:xfrm>
            <a:off x="2374555" y="4158453"/>
            <a:ext cx="2021747" cy="22650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3" name="Схема 22">
            <a:extLst>
              <a:ext uri="{FF2B5EF4-FFF2-40B4-BE49-F238E27FC236}">
                <a16:creationId xmlns:a16="http://schemas.microsoft.com/office/drawing/2014/main" id="{6E703DB4-80B5-A50A-0E83-DB50FBE16B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3418472"/>
              </p:ext>
            </p:extLst>
          </p:nvPr>
        </p:nvGraphicFramePr>
        <p:xfrm>
          <a:off x="4355509" y="3872280"/>
          <a:ext cx="3900290" cy="2600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  <p:extLst>
      <p:ext uri="{BB962C8B-B14F-4D97-AF65-F5344CB8AC3E}">
        <p14:creationId xmlns:p14="http://schemas.microsoft.com/office/powerpoint/2010/main" val="8158136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1307</TotalTime>
  <Words>271</Words>
  <Application>Microsoft Office PowerPoint</Application>
  <PresentationFormat>Широкоэкранный</PresentationFormat>
  <Paragraphs>51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Plakhuta Evgeniy</cp:lastModifiedBy>
  <cp:revision>170</cp:revision>
  <dcterms:created xsi:type="dcterms:W3CDTF">2020-06-08T21:27:38Z</dcterms:created>
  <dcterms:modified xsi:type="dcterms:W3CDTF">2022-05-26T09:19:15Z</dcterms:modified>
</cp:coreProperties>
</file>